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</p:sldMasterIdLst>
  <p:sldIdLst>
    <p:sldId id="260" r:id="rId2"/>
  </p:sldIdLst>
  <p:sldSz cx="29198888" cy="42803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EACA1"/>
    <a:srgbClr val="DEDC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43"/>
    <p:restoredTop sz="94694"/>
  </p:normalViewPr>
  <p:slideViewPr>
    <p:cSldViewPr snapToGrid="0">
      <p:cViewPr>
        <p:scale>
          <a:sx n="23" d="100"/>
          <a:sy n="23" d="100"/>
        </p:scale>
        <p:origin x="1650" y="-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4512B12-9FB8-B943-D325-9FCFCAA1633B}"/>
              </a:ext>
            </a:extLst>
          </p:cNvPr>
          <p:cNvSpPr/>
          <p:nvPr userDrawn="1"/>
        </p:nvSpPr>
        <p:spPr>
          <a:xfrm>
            <a:off x="0" y="0"/>
            <a:ext cx="29198888" cy="4851243"/>
          </a:xfrm>
          <a:prstGeom prst="rect">
            <a:avLst/>
          </a:prstGeom>
          <a:solidFill>
            <a:srgbClr val="DEDCD4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 sz="32916">
              <a:solidFill>
                <a:schemeClr val="bg2"/>
              </a:solidFill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8F6ADFC1-0D42-41F5-D613-2CE96C0086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225461" y="1060179"/>
            <a:ext cx="4454184" cy="2571592"/>
          </a:xfrm>
          <a:prstGeom prst="rect">
            <a:avLst/>
          </a:prstGeom>
        </p:spPr>
      </p:pic>
      <p:sp>
        <p:nvSpPr>
          <p:cNvPr id="5" name="Title Placeholder 9">
            <a:extLst>
              <a:ext uri="{FF2B5EF4-FFF2-40B4-BE49-F238E27FC236}">
                <a16:creationId xmlns:a16="http://schemas.microsoft.com/office/drawing/2014/main" id="{9C6A66DE-F7AF-8214-094F-5E32232F5B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9243" y="2050599"/>
            <a:ext cx="18478287" cy="25715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DE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94EC09F-85EC-6BB0-871A-B5510E75104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19243" y="856799"/>
            <a:ext cx="15655925" cy="1193800"/>
          </a:xfrm>
        </p:spPr>
        <p:txBody>
          <a:bodyPr anchor="ctr">
            <a:normAutofit/>
          </a:bodyPr>
          <a:lstStyle>
            <a:lvl1pPr>
              <a:defRPr sz="4400" b="0" i="0">
                <a:latin typeface="Zalando Sans Light" pitchFamily="2" charset="77"/>
                <a:ea typeface="Zalando Sans Light" pitchFamily="2" charset="77"/>
              </a:defRPr>
            </a:lvl1pPr>
          </a:lstStyle>
          <a:p>
            <a:pPr lvl="0"/>
            <a:r>
              <a:rPr lang="en-GB" dirty="0"/>
              <a:t>Names Header</a:t>
            </a:r>
            <a:endParaRPr lang="en-DE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206EEB8-E8CE-327A-AC70-D39DAFDDACE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19238" y="5367338"/>
            <a:ext cx="15138400" cy="677705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pPr lvl="0"/>
            <a:r>
              <a:rPr lang="en-GB" dirty="0"/>
              <a:t>Authors names</a:t>
            </a:r>
            <a:endParaRPr lang="en-DE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E82097CF-5EA5-824F-E153-F02307CC05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19238" y="6045200"/>
            <a:ext cx="15138400" cy="792163"/>
          </a:xfrm>
        </p:spPr>
        <p:txBody>
          <a:bodyPr>
            <a:normAutofit/>
          </a:bodyPr>
          <a:lstStyle>
            <a:lvl1pPr>
              <a:defRPr sz="2800" b="0" i="0">
                <a:latin typeface="Zalando Sans Light" pitchFamily="2" charset="77"/>
                <a:ea typeface="Zalando Sans Light" pitchFamily="2" charset="77"/>
              </a:defRPr>
            </a:lvl1pPr>
          </a:lstStyle>
          <a:p>
            <a:pPr lvl="0"/>
            <a:r>
              <a:rPr lang="en-GB" dirty="0"/>
              <a:t>Affiliations</a:t>
            </a:r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2760504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8AA5E0F-BA22-8733-6AB2-19500E9D1DBF}"/>
              </a:ext>
            </a:extLst>
          </p:cNvPr>
          <p:cNvSpPr/>
          <p:nvPr userDrawn="1"/>
        </p:nvSpPr>
        <p:spPr>
          <a:xfrm>
            <a:off x="0" y="0"/>
            <a:ext cx="29198888" cy="4851243"/>
          </a:xfrm>
          <a:prstGeom prst="rect">
            <a:avLst/>
          </a:prstGeom>
          <a:solidFill>
            <a:srgbClr val="DEDCD4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 sz="32916">
              <a:solidFill>
                <a:schemeClr val="bg2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2615D97-AC34-C371-94D9-A37C52F7012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225461" y="1060179"/>
            <a:ext cx="4454184" cy="2571592"/>
          </a:xfrm>
          <a:prstGeom prst="rect">
            <a:avLst/>
          </a:prstGeom>
        </p:spPr>
      </p:pic>
      <p:sp>
        <p:nvSpPr>
          <p:cNvPr id="10" name="Title Placeholder 9">
            <a:extLst>
              <a:ext uri="{FF2B5EF4-FFF2-40B4-BE49-F238E27FC236}">
                <a16:creationId xmlns:a16="http://schemas.microsoft.com/office/drawing/2014/main" id="{10B8534A-8D38-75A5-C796-CA1B70839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9243" y="1060179"/>
            <a:ext cx="19153641" cy="3791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title</a:t>
            </a:r>
            <a:endParaRPr lang="en-DE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3FD66E4-CB72-0234-E110-FEEF12D47F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9243" y="8273710"/>
            <a:ext cx="11217043" cy="1654062"/>
          </a:xfrm>
          <a:prstGeom prst="rect">
            <a:avLst/>
          </a:prstGeom>
          <a:ln>
            <a:noFill/>
          </a:ln>
          <a:effectLst>
            <a:softEdge rad="144575"/>
          </a:effectLst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Title</a:t>
            </a:r>
            <a:endParaRPr lang="en-DE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31CB66E-1EAC-E3A3-F8CC-5E4CB0EA0792}"/>
              </a:ext>
            </a:extLst>
          </p:cNvPr>
          <p:cNvSpPr/>
          <p:nvPr userDrawn="1"/>
        </p:nvSpPr>
        <p:spPr>
          <a:xfrm>
            <a:off x="0" y="41743583"/>
            <a:ext cx="29198888" cy="1060179"/>
          </a:xfrm>
          <a:prstGeom prst="rect">
            <a:avLst/>
          </a:prstGeom>
          <a:solidFill>
            <a:srgbClr val="DEDCD4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 sz="32916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9694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xStyles>
    <p:titleStyle>
      <a:lvl1pPr algn="l" defTabSz="2919862" rtl="0" eaLnBrk="1" latinLnBrk="0" hangingPunct="1">
        <a:lnSpc>
          <a:spcPct val="90000"/>
        </a:lnSpc>
        <a:spcBef>
          <a:spcPct val="0"/>
        </a:spcBef>
        <a:buNone/>
        <a:defRPr sz="9600" b="0" i="0" kern="1200">
          <a:solidFill>
            <a:schemeClr val="tx1"/>
          </a:solidFill>
          <a:latin typeface="Zalando Sans SemiExpanded Mediu" pitchFamily="2" charset="77"/>
          <a:ea typeface="Zalando Sans SemiExpanded Mediu" pitchFamily="2" charset="77"/>
          <a:cs typeface="+mj-cs"/>
        </a:defRPr>
      </a:lvl1pPr>
    </p:titleStyle>
    <p:bodyStyle>
      <a:lvl1pPr marL="0" indent="0" algn="l" defTabSz="2919862" rtl="0" eaLnBrk="1" latinLnBrk="0" hangingPunct="1">
        <a:lnSpc>
          <a:spcPct val="90000"/>
        </a:lnSpc>
        <a:spcBef>
          <a:spcPts val="3193"/>
        </a:spcBef>
        <a:buFont typeface="Arial" panose="020B0604020202020204" pitchFamily="34" charset="0"/>
        <a:buNone/>
        <a:defRPr sz="8941" b="0" i="0" kern="1200">
          <a:solidFill>
            <a:schemeClr val="tx1"/>
          </a:solidFill>
          <a:latin typeface="Zalando Sans Medium" pitchFamily="2" charset="77"/>
          <a:ea typeface="Zalando Sans Medium" pitchFamily="2" charset="77"/>
          <a:cs typeface="+mn-cs"/>
        </a:defRPr>
      </a:lvl1pPr>
      <a:lvl2pPr marL="2189897" indent="-729966" algn="l" defTabSz="2919862" rtl="0" eaLnBrk="1" latinLnBrk="0" hangingPunct="1">
        <a:lnSpc>
          <a:spcPct val="90000"/>
        </a:lnSpc>
        <a:spcBef>
          <a:spcPts val="1597"/>
        </a:spcBef>
        <a:buFont typeface="Arial" panose="020B0604020202020204" pitchFamily="34" charset="0"/>
        <a:buChar char="•"/>
        <a:defRPr sz="7664" kern="1200">
          <a:solidFill>
            <a:schemeClr val="tx1"/>
          </a:solidFill>
          <a:latin typeface="+mn-lt"/>
          <a:ea typeface="+mn-ea"/>
          <a:cs typeface="+mn-cs"/>
        </a:defRPr>
      </a:lvl2pPr>
      <a:lvl3pPr marL="3649828" indent="-729966" algn="l" defTabSz="2919862" rtl="0" eaLnBrk="1" latinLnBrk="0" hangingPunct="1">
        <a:lnSpc>
          <a:spcPct val="90000"/>
        </a:lnSpc>
        <a:spcBef>
          <a:spcPts val="1597"/>
        </a:spcBef>
        <a:buFont typeface="Arial" panose="020B0604020202020204" pitchFamily="34" charset="0"/>
        <a:buChar char="•"/>
        <a:defRPr sz="6386" kern="1200">
          <a:solidFill>
            <a:schemeClr val="tx1"/>
          </a:solidFill>
          <a:latin typeface="+mn-lt"/>
          <a:ea typeface="+mn-ea"/>
          <a:cs typeface="+mn-cs"/>
        </a:defRPr>
      </a:lvl3pPr>
      <a:lvl4pPr marL="5109759" indent="-729966" algn="l" defTabSz="2919862" rtl="0" eaLnBrk="1" latinLnBrk="0" hangingPunct="1">
        <a:lnSpc>
          <a:spcPct val="90000"/>
        </a:lnSpc>
        <a:spcBef>
          <a:spcPts val="1597"/>
        </a:spcBef>
        <a:buFont typeface="Arial" panose="020B0604020202020204" pitchFamily="34" charset="0"/>
        <a:buChar char="•"/>
        <a:defRPr sz="5748" kern="1200">
          <a:solidFill>
            <a:schemeClr val="tx1"/>
          </a:solidFill>
          <a:latin typeface="+mn-lt"/>
          <a:ea typeface="+mn-ea"/>
          <a:cs typeface="+mn-cs"/>
        </a:defRPr>
      </a:lvl4pPr>
      <a:lvl5pPr marL="6569690" indent="-729966" algn="l" defTabSz="2919862" rtl="0" eaLnBrk="1" latinLnBrk="0" hangingPunct="1">
        <a:lnSpc>
          <a:spcPct val="90000"/>
        </a:lnSpc>
        <a:spcBef>
          <a:spcPts val="1597"/>
        </a:spcBef>
        <a:buFont typeface="Arial" panose="020B0604020202020204" pitchFamily="34" charset="0"/>
        <a:buChar char="•"/>
        <a:defRPr sz="5748" kern="1200">
          <a:solidFill>
            <a:schemeClr val="tx1"/>
          </a:solidFill>
          <a:latin typeface="+mn-lt"/>
          <a:ea typeface="+mn-ea"/>
          <a:cs typeface="+mn-cs"/>
        </a:defRPr>
      </a:lvl5pPr>
      <a:lvl6pPr marL="8029621" indent="-729966" algn="l" defTabSz="2919862" rtl="0" eaLnBrk="1" latinLnBrk="0" hangingPunct="1">
        <a:lnSpc>
          <a:spcPct val="90000"/>
        </a:lnSpc>
        <a:spcBef>
          <a:spcPts val="1597"/>
        </a:spcBef>
        <a:buFont typeface="Arial" panose="020B0604020202020204" pitchFamily="34" charset="0"/>
        <a:buChar char="•"/>
        <a:defRPr sz="5748" kern="1200">
          <a:solidFill>
            <a:schemeClr val="tx1"/>
          </a:solidFill>
          <a:latin typeface="+mn-lt"/>
          <a:ea typeface="+mn-ea"/>
          <a:cs typeface="+mn-cs"/>
        </a:defRPr>
      </a:lvl6pPr>
      <a:lvl7pPr marL="9489552" indent="-729966" algn="l" defTabSz="2919862" rtl="0" eaLnBrk="1" latinLnBrk="0" hangingPunct="1">
        <a:lnSpc>
          <a:spcPct val="90000"/>
        </a:lnSpc>
        <a:spcBef>
          <a:spcPts val="1597"/>
        </a:spcBef>
        <a:buFont typeface="Arial" panose="020B0604020202020204" pitchFamily="34" charset="0"/>
        <a:buChar char="•"/>
        <a:defRPr sz="5748" kern="1200">
          <a:solidFill>
            <a:schemeClr val="tx1"/>
          </a:solidFill>
          <a:latin typeface="+mn-lt"/>
          <a:ea typeface="+mn-ea"/>
          <a:cs typeface="+mn-cs"/>
        </a:defRPr>
      </a:lvl7pPr>
      <a:lvl8pPr marL="10949483" indent="-729966" algn="l" defTabSz="2919862" rtl="0" eaLnBrk="1" latinLnBrk="0" hangingPunct="1">
        <a:lnSpc>
          <a:spcPct val="90000"/>
        </a:lnSpc>
        <a:spcBef>
          <a:spcPts val="1597"/>
        </a:spcBef>
        <a:buFont typeface="Arial" panose="020B0604020202020204" pitchFamily="34" charset="0"/>
        <a:buChar char="•"/>
        <a:defRPr sz="5748" kern="1200">
          <a:solidFill>
            <a:schemeClr val="tx1"/>
          </a:solidFill>
          <a:latin typeface="+mn-lt"/>
          <a:ea typeface="+mn-ea"/>
          <a:cs typeface="+mn-cs"/>
        </a:defRPr>
      </a:lvl8pPr>
      <a:lvl9pPr marL="12409414" indent="-729966" algn="l" defTabSz="2919862" rtl="0" eaLnBrk="1" latinLnBrk="0" hangingPunct="1">
        <a:lnSpc>
          <a:spcPct val="90000"/>
        </a:lnSpc>
        <a:spcBef>
          <a:spcPts val="1597"/>
        </a:spcBef>
        <a:buFont typeface="Arial" panose="020B0604020202020204" pitchFamily="34" charset="0"/>
        <a:buChar char="•"/>
        <a:defRPr sz="574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919862" rtl="0" eaLnBrk="1" latinLnBrk="0" hangingPunct="1">
        <a:defRPr sz="5748" kern="1200">
          <a:solidFill>
            <a:schemeClr val="tx1"/>
          </a:solidFill>
          <a:latin typeface="+mn-lt"/>
          <a:ea typeface="+mn-ea"/>
          <a:cs typeface="+mn-cs"/>
        </a:defRPr>
      </a:lvl1pPr>
      <a:lvl2pPr marL="1459931" algn="l" defTabSz="2919862" rtl="0" eaLnBrk="1" latinLnBrk="0" hangingPunct="1">
        <a:defRPr sz="5748" kern="1200">
          <a:solidFill>
            <a:schemeClr val="tx1"/>
          </a:solidFill>
          <a:latin typeface="+mn-lt"/>
          <a:ea typeface="+mn-ea"/>
          <a:cs typeface="+mn-cs"/>
        </a:defRPr>
      </a:lvl2pPr>
      <a:lvl3pPr marL="2919862" algn="l" defTabSz="2919862" rtl="0" eaLnBrk="1" latinLnBrk="0" hangingPunct="1">
        <a:defRPr sz="5748" kern="1200">
          <a:solidFill>
            <a:schemeClr val="tx1"/>
          </a:solidFill>
          <a:latin typeface="+mn-lt"/>
          <a:ea typeface="+mn-ea"/>
          <a:cs typeface="+mn-cs"/>
        </a:defRPr>
      </a:lvl3pPr>
      <a:lvl4pPr marL="4379793" algn="l" defTabSz="2919862" rtl="0" eaLnBrk="1" latinLnBrk="0" hangingPunct="1">
        <a:defRPr sz="5748" kern="1200">
          <a:solidFill>
            <a:schemeClr val="tx1"/>
          </a:solidFill>
          <a:latin typeface="+mn-lt"/>
          <a:ea typeface="+mn-ea"/>
          <a:cs typeface="+mn-cs"/>
        </a:defRPr>
      </a:lvl4pPr>
      <a:lvl5pPr marL="5839724" algn="l" defTabSz="2919862" rtl="0" eaLnBrk="1" latinLnBrk="0" hangingPunct="1">
        <a:defRPr sz="5748" kern="1200">
          <a:solidFill>
            <a:schemeClr val="tx1"/>
          </a:solidFill>
          <a:latin typeface="+mn-lt"/>
          <a:ea typeface="+mn-ea"/>
          <a:cs typeface="+mn-cs"/>
        </a:defRPr>
      </a:lvl5pPr>
      <a:lvl6pPr marL="7299655" algn="l" defTabSz="2919862" rtl="0" eaLnBrk="1" latinLnBrk="0" hangingPunct="1">
        <a:defRPr sz="5748" kern="1200">
          <a:solidFill>
            <a:schemeClr val="tx1"/>
          </a:solidFill>
          <a:latin typeface="+mn-lt"/>
          <a:ea typeface="+mn-ea"/>
          <a:cs typeface="+mn-cs"/>
        </a:defRPr>
      </a:lvl6pPr>
      <a:lvl7pPr marL="8759586" algn="l" defTabSz="2919862" rtl="0" eaLnBrk="1" latinLnBrk="0" hangingPunct="1">
        <a:defRPr sz="5748" kern="1200">
          <a:solidFill>
            <a:schemeClr val="tx1"/>
          </a:solidFill>
          <a:latin typeface="+mn-lt"/>
          <a:ea typeface="+mn-ea"/>
          <a:cs typeface="+mn-cs"/>
        </a:defRPr>
      </a:lvl7pPr>
      <a:lvl8pPr marL="10219517" algn="l" defTabSz="2919862" rtl="0" eaLnBrk="1" latinLnBrk="0" hangingPunct="1">
        <a:defRPr sz="5748" kern="1200">
          <a:solidFill>
            <a:schemeClr val="tx1"/>
          </a:solidFill>
          <a:latin typeface="+mn-lt"/>
          <a:ea typeface="+mn-ea"/>
          <a:cs typeface="+mn-cs"/>
        </a:defRPr>
      </a:lvl8pPr>
      <a:lvl9pPr marL="11679448" algn="l" defTabSz="2919862" rtl="0" eaLnBrk="1" latinLnBrk="0" hangingPunct="1">
        <a:defRPr sz="574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F04AC-1245-4210-1E58-ABFD413D9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6C88BC-744D-05F6-7E47-880B70E0F7E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C9B31F-64D7-394E-E060-9890A476720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B1FA328-6AE7-1B9F-0B84-AF783831628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C00B01C2-ACA0-FB71-5E4A-F5F55CC3030B}"/>
              </a:ext>
            </a:extLst>
          </p:cNvPr>
          <p:cNvSpPr txBox="1">
            <a:spLocks/>
          </p:cNvSpPr>
          <p:nvPr/>
        </p:nvSpPr>
        <p:spPr>
          <a:xfrm>
            <a:off x="1336358" y="8670450"/>
            <a:ext cx="4006914" cy="15710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 defTabSz="2919862" rtl="0" eaLnBrk="1" latinLnBrk="0" hangingPunct="1">
              <a:lnSpc>
                <a:spcPct val="90000"/>
              </a:lnSpc>
              <a:spcBef>
                <a:spcPts val="3193"/>
              </a:spcBef>
              <a:buFont typeface="Arial" panose="020B0604020202020204" pitchFamily="34" charset="0"/>
              <a:buNone/>
              <a:defRPr sz="7200" b="0" i="0" kern="1200">
                <a:solidFill>
                  <a:schemeClr val="tx1"/>
                </a:solidFill>
                <a:latin typeface="Zalando Sans SemiExpanded Mediu" pitchFamily="2" charset="77"/>
                <a:ea typeface="Zalando Sans SemiExpanded Mediu" pitchFamily="2" charset="77"/>
                <a:cs typeface="+mn-cs"/>
              </a:defRPr>
            </a:lvl1pPr>
            <a:lvl2pPr marL="2189897" indent="-729966" algn="l" defTabSz="2919862" rtl="0" eaLnBrk="1" latinLnBrk="0" hangingPunct="1">
              <a:lnSpc>
                <a:spcPct val="90000"/>
              </a:lnSpc>
              <a:spcBef>
                <a:spcPts val="1597"/>
              </a:spcBef>
              <a:buFont typeface="Arial" panose="020B0604020202020204" pitchFamily="34" charset="0"/>
              <a:buChar char="•"/>
              <a:defRPr sz="7664" b="0" i="0" kern="1200">
                <a:solidFill>
                  <a:schemeClr val="tx1"/>
                </a:solidFill>
                <a:latin typeface="Zalando Sans SemiExpanded Mediu" pitchFamily="2" charset="77"/>
                <a:ea typeface="Zalando Sans SemiExpanded Mediu" pitchFamily="2" charset="77"/>
                <a:cs typeface="+mn-cs"/>
              </a:defRPr>
            </a:lvl2pPr>
            <a:lvl3pPr marL="3649828" indent="-729966" algn="l" defTabSz="2919862" rtl="0" eaLnBrk="1" latinLnBrk="0" hangingPunct="1">
              <a:lnSpc>
                <a:spcPct val="90000"/>
              </a:lnSpc>
              <a:spcBef>
                <a:spcPts val="1597"/>
              </a:spcBef>
              <a:buFont typeface="Arial" panose="020B0604020202020204" pitchFamily="34" charset="0"/>
              <a:buChar char="•"/>
              <a:defRPr sz="6386" b="0" i="0" kern="1200">
                <a:solidFill>
                  <a:schemeClr val="tx1"/>
                </a:solidFill>
                <a:latin typeface="Zalando Sans SemiExpanded Mediu" pitchFamily="2" charset="77"/>
                <a:ea typeface="Zalando Sans SemiExpanded Mediu" pitchFamily="2" charset="77"/>
                <a:cs typeface="+mn-cs"/>
              </a:defRPr>
            </a:lvl3pPr>
            <a:lvl4pPr marL="5109759" indent="-729966" algn="l" defTabSz="2919862" rtl="0" eaLnBrk="1" latinLnBrk="0" hangingPunct="1">
              <a:lnSpc>
                <a:spcPct val="90000"/>
              </a:lnSpc>
              <a:spcBef>
                <a:spcPts val="1597"/>
              </a:spcBef>
              <a:buFont typeface="Arial" panose="020B0604020202020204" pitchFamily="34" charset="0"/>
              <a:buChar char="•"/>
              <a:defRPr sz="5748" b="0" i="0" kern="1200">
                <a:solidFill>
                  <a:schemeClr val="tx1"/>
                </a:solidFill>
                <a:latin typeface="Zalando Sans SemiExpanded Mediu" pitchFamily="2" charset="77"/>
                <a:ea typeface="Zalando Sans SemiExpanded Mediu" pitchFamily="2" charset="77"/>
                <a:cs typeface="+mn-cs"/>
              </a:defRPr>
            </a:lvl4pPr>
            <a:lvl5pPr marL="6569690" indent="-729966" algn="l" defTabSz="2919862" rtl="0" eaLnBrk="1" latinLnBrk="0" hangingPunct="1">
              <a:lnSpc>
                <a:spcPct val="90000"/>
              </a:lnSpc>
              <a:spcBef>
                <a:spcPts val="1597"/>
              </a:spcBef>
              <a:buFont typeface="Arial" panose="020B0604020202020204" pitchFamily="34" charset="0"/>
              <a:buChar char="•"/>
              <a:defRPr sz="5748" b="0" i="0" kern="1200">
                <a:solidFill>
                  <a:schemeClr val="tx1"/>
                </a:solidFill>
                <a:latin typeface="Zalando Sans SemiExpanded Mediu" pitchFamily="2" charset="77"/>
                <a:ea typeface="Zalando Sans SemiExpanded Mediu" pitchFamily="2" charset="77"/>
                <a:cs typeface="+mn-cs"/>
              </a:defRPr>
            </a:lvl5pPr>
            <a:lvl6pPr marL="8029621" indent="-729966" algn="l" defTabSz="2919862" rtl="0" eaLnBrk="1" latinLnBrk="0" hangingPunct="1">
              <a:lnSpc>
                <a:spcPct val="90000"/>
              </a:lnSpc>
              <a:spcBef>
                <a:spcPts val="1597"/>
              </a:spcBef>
              <a:buFont typeface="Arial" panose="020B0604020202020204" pitchFamily="34" charset="0"/>
              <a:buChar char="•"/>
              <a:defRPr sz="57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489552" indent="-729966" algn="l" defTabSz="2919862" rtl="0" eaLnBrk="1" latinLnBrk="0" hangingPunct="1">
              <a:lnSpc>
                <a:spcPct val="90000"/>
              </a:lnSpc>
              <a:spcBef>
                <a:spcPts val="1597"/>
              </a:spcBef>
              <a:buFont typeface="Arial" panose="020B0604020202020204" pitchFamily="34" charset="0"/>
              <a:buChar char="•"/>
              <a:defRPr sz="57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949483" indent="-729966" algn="l" defTabSz="2919862" rtl="0" eaLnBrk="1" latinLnBrk="0" hangingPunct="1">
              <a:lnSpc>
                <a:spcPct val="90000"/>
              </a:lnSpc>
              <a:spcBef>
                <a:spcPts val="1597"/>
              </a:spcBef>
              <a:buFont typeface="Arial" panose="020B0604020202020204" pitchFamily="34" charset="0"/>
              <a:buChar char="•"/>
              <a:defRPr sz="57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409414" indent="-729966" algn="l" defTabSz="2919862" rtl="0" eaLnBrk="1" latinLnBrk="0" hangingPunct="1">
              <a:lnSpc>
                <a:spcPct val="90000"/>
              </a:lnSpc>
              <a:spcBef>
                <a:spcPts val="1597"/>
              </a:spcBef>
              <a:buFont typeface="Arial" panose="020B0604020202020204" pitchFamily="34" charset="0"/>
              <a:buChar char="•"/>
              <a:defRPr sz="57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6600" dirty="0"/>
              <a:t>Title</a:t>
            </a:r>
            <a:endParaRPr lang="en-DE" sz="6600" dirty="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E325D2F-DA56-5072-782C-6E68225C7B64}"/>
              </a:ext>
            </a:extLst>
          </p:cNvPr>
          <p:cNvSpPr/>
          <p:nvPr/>
        </p:nvSpPr>
        <p:spPr>
          <a:xfrm>
            <a:off x="792480" y="7938930"/>
            <a:ext cx="13624084" cy="15509898"/>
          </a:xfrm>
          <a:prstGeom prst="roundRect">
            <a:avLst>
              <a:gd name="adj" fmla="val 4586"/>
            </a:avLst>
          </a:prstGeom>
          <a:noFill/>
          <a:ln>
            <a:solidFill>
              <a:srgbClr val="AEACA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EB2BF11E-367C-ADFB-0A49-17ABB8FDC23A}"/>
              </a:ext>
            </a:extLst>
          </p:cNvPr>
          <p:cNvSpPr txBox="1">
            <a:spLocks/>
          </p:cNvSpPr>
          <p:nvPr/>
        </p:nvSpPr>
        <p:spPr>
          <a:xfrm>
            <a:off x="1336358" y="25251570"/>
            <a:ext cx="4006914" cy="15710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 defTabSz="2919862" rtl="0" eaLnBrk="1" latinLnBrk="0" hangingPunct="1">
              <a:lnSpc>
                <a:spcPct val="90000"/>
              </a:lnSpc>
              <a:spcBef>
                <a:spcPts val="3193"/>
              </a:spcBef>
              <a:buFont typeface="Arial" panose="020B0604020202020204" pitchFamily="34" charset="0"/>
              <a:buNone/>
              <a:defRPr sz="7200" b="0" i="0" kern="1200">
                <a:solidFill>
                  <a:schemeClr val="tx1"/>
                </a:solidFill>
                <a:latin typeface="Zalando Sans SemiExpanded Mediu" pitchFamily="2" charset="77"/>
                <a:ea typeface="Zalando Sans SemiExpanded Mediu" pitchFamily="2" charset="77"/>
                <a:cs typeface="+mn-cs"/>
              </a:defRPr>
            </a:lvl1pPr>
            <a:lvl2pPr marL="2189897" indent="-729966" algn="l" defTabSz="2919862" rtl="0" eaLnBrk="1" latinLnBrk="0" hangingPunct="1">
              <a:lnSpc>
                <a:spcPct val="90000"/>
              </a:lnSpc>
              <a:spcBef>
                <a:spcPts val="1597"/>
              </a:spcBef>
              <a:buFont typeface="Arial" panose="020B0604020202020204" pitchFamily="34" charset="0"/>
              <a:buChar char="•"/>
              <a:defRPr sz="7664" b="0" i="0" kern="1200">
                <a:solidFill>
                  <a:schemeClr val="tx1"/>
                </a:solidFill>
                <a:latin typeface="Zalando Sans SemiExpanded Mediu" pitchFamily="2" charset="77"/>
                <a:ea typeface="Zalando Sans SemiExpanded Mediu" pitchFamily="2" charset="77"/>
                <a:cs typeface="+mn-cs"/>
              </a:defRPr>
            </a:lvl2pPr>
            <a:lvl3pPr marL="3649828" indent="-729966" algn="l" defTabSz="2919862" rtl="0" eaLnBrk="1" latinLnBrk="0" hangingPunct="1">
              <a:lnSpc>
                <a:spcPct val="90000"/>
              </a:lnSpc>
              <a:spcBef>
                <a:spcPts val="1597"/>
              </a:spcBef>
              <a:buFont typeface="Arial" panose="020B0604020202020204" pitchFamily="34" charset="0"/>
              <a:buChar char="•"/>
              <a:defRPr sz="6386" b="0" i="0" kern="1200">
                <a:solidFill>
                  <a:schemeClr val="tx1"/>
                </a:solidFill>
                <a:latin typeface="Zalando Sans SemiExpanded Mediu" pitchFamily="2" charset="77"/>
                <a:ea typeface="Zalando Sans SemiExpanded Mediu" pitchFamily="2" charset="77"/>
                <a:cs typeface="+mn-cs"/>
              </a:defRPr>
            </a:lvl3pPr>
            <a:lvl4pPr marL="5109759" indent="-729966" algn="l" defTabSz="2919862" rtl="0" eaLnBrk="1" latinLnBrk="0" hangingPunct="1">
              <a:lnSpc>
                <a:spcPct val="90000"/>
              </a:lnSpc>
              <a:spcBef>
                <a:spcPts val="1597"/>
              </a:spcBef>
              <a:buFont typeface="Arial" panose="020B0604020202020204" pitchFamily="34" charset="0"/>
              <a:buChar char="•"/>
              <a:defRPr sz="5748" b="0" i="0" kern="1200">
                <a:solidFill>
                  <a:schemeClr val="tx1"/>
                </a:solidFill>
                <a:latin typeface="Zalando Sans SemiExpanded Mediu" pitchFamily="2" charset="77"/>
                <a:ea typeface="Zalando Sans SemiExpanded Mediu" pitchFamily="2" charset="77"/>
                <a:cs typeface="+mn-cs"/>
              </a:defRPr>
            </a:lvl4pPr>
            <a:lvl5pPr marL="6569690" indent="-729966" algn="l" defTabSz="2919862" rtl="0" eaLnBrk="1" latinLnBrk="0" hangingPunct="1">
              <a:lnSpc>
                <a:spcPct val="90000"/>
              </a:lnSpc>
              <a:spcBef>
                <a:spcPts val="1597"/>
              </a:spcBef>
              <a:buFont typeface="Arial" panose="020B0604020202020204" pitchFamily="34" charset="0"/>
              <a:buChar char="•"/>
              <a:defRPr sz="5748" b="0" i="0" kern="1200">
                <a:solidFill>
                  <a:schemeClr val="tx1"/>
                </a:solidFill>
                <a:latin typeface="Zalando Sans SemiExpanded Mediu" pitchFamily="2" charset="77"/>
                <a:ea typeface="Zalando Sans SemiExpanded Mediu" pitchFamily="2" charset="77"/>
                <a:cs typeface="+mn-cs"/>
              </a:defRPr>
            </a:lvl5pPr>
            <a:lvl6pPr marL="8029621" indent="-729966" algn="l" defTabSz="2919862" rtl="0" eaLnBrk="1" latinLnBrk="0" hangingPunct="1">
              <a:lnSpc>
                <a:spcPct val="90000"/>
              </a:lnSpc>
              <a:spcBef>
                <a:spcPts val="1597"/>
              </a:spcBef>
              <a:buFont typeface="Arial" panose="020B0604020202020204" pitchFamily="34" charset="0"/>
              <a:buChar char="•"/>
              <a:defRPr sz="57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489552" indent="-729966" algn="l" defTabSz="2919862" rtl="0" eaLnBrk="1" latinLnBrk="0" hangingPunct="1">
              <a:lnSpc>
                <a:spcPct val="90000"/>
              </a:lnSpc>
              <a:spcBef>
                <a:spcPts val="1597"/>
              </a:spcBef>
              <a:buFont typeface="Arial" panose="020B0604020202020204" pitchFamily="34" charset="0"/>
              <a:buChar char="•"/>
              <a:defRPr sz="57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949483" indent="-729966" algn="l" defTabSz="2919862" rtl="0" eaLnBrk="1" latinLnBrk="0" hangingPunct="1">
              <a:lnSpc>
                <a:spcPct val="90000"/>
              </a:lnSpc>
              <a:spcBef>
                <a:spcPts val="1597"/>
              </a:spcBef>
              <a:buFont typeface="Arial" panose="020B0604020202020204" pitchFamily="34" charset="0"/>
              <a:buChar char="•"/>
              <a:defRPr sz="57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409414" indent="-729966" algn="l" defTabSz="2919862" rtl="0" eaLnBrk="1" latinLnBrk="0" hangingPunct="1">
              <a:lnSpc>
                <a:spcPct val="90000"/>
              </a:lnSpc>
              <a:spcBef>
                <a:spcPts val="1597"/>
              </a:spcBef>
              <a:buFont typeface="Arial" panose="020B0604020202020204" pitchFamily="34" charset="0"/>
              <a:buChar char="•"/>
              <a:defRPr sz="57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6600" dirty="0"/>
              <a:t>Title</a:t>
            </a:r>
            <a:endParaRPr lang="en-DE" sz="6600" dirty="0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E9DCBD8B-3FCC-4C6B-200C-BEF6743B51AA}"/>
              </a:ext>
            </a:extLst>
          </p:cNvPr>
          <p:cNvSpPr/>
          <p:nvPr/>
        </p:nvSpPr>
        <p:spPr>
          <a:xfrm>
            <a:off x="792480" y="24180348"/>
            <a:ext cx="13624084" cy="16572816"/>
          </a:xfrm>
          <a:prstGeom prst="roundRect">
            <a:avLst>
              <a:gd name="adj" fmla="val 4586"/>
            </a:avLst>
          </a:prstGeom>
          <a:noFill/>
          <a:ln>
            <a:solidFill>
              <a:srgbClr val="AEACA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CA5987E-4329-FDAB-844E-46431035FD0F}"/>
              </a:ext>
            </a:extLst>
          </p:cNvPr>
          <p:cNvSpPr txBox="1">
            <a:spLocks/>
          </p:cNvSpPr>
          <p:nvPr/>
        </p:nvSpPr>
        <p:spPr>
          <a:xfrm>
            <a:off x="15600998" y="8670450"/>
            <a:ext cx="4006914" cy="15710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 defTabSz="2919862" rtl="0" eaLnBrk="1" latinLnBrk="0" hangingPunct="1">
              <a:lnSpc>
                <a:spcPct val="90000"/>
              </a:lnSpc>
              <a:spcBef>
                <a:spcPts val="3193"/>
              </a:spcBef>
              <a:buFont typeface="Arial" panose="020B0604020202020204" pitchFamily="34" charset="0"/>
              <a:buNone/>
              <a:defRPr sz="7200" b="0" i="0" kern="1200">
                <a:solidFill>
                  <a:schemeClr val="tx1"/>
                </a:solidFill>
                <a:latin typeface="Zalando Sans SemiExpanded Mediu" pitchFamily="2" charset="77"/>
                <a:ea typeface="Zalando Sans SemiExpanded Mediu" pitchFamily="2" charset="77"/>
                <a:cs typeface="+mn-cs"/>
              </a:defRPr>
            </a:lvl1pPr>
            <a:lvl2pPr marL="2189897" indent="-729966" algn="l" defTabSz="2919862" rtl="0" eaLnBrk="1" latinLnBrk="0" hangingPunct="1">
              <a:lnSpc>
                <a:spcPct val="90000"/>
              </a:lnSpc>
              <a:spcBef>
                <a:spcPts val="1597"/>
              </a:spcBef>
              <a:buFont typeface="Arial" panose="020B0604020202020204" pitchFamily="34" charset="0"/>
              <a:buChar char="•"/>
              <a:defRPr sz="7664" b="0" i="0" kern="1200">
                <a:solidFill>
                  <a:schemeClr val="tx1"/>
                </a:solidFill>
                <a:latin typeface="Zalando Sans SemiExpanded Mediu" pitchFamily="2" charset="77"/>
                <a:ea typeface="Zalando Sans SemiExpanded Mediu" pitchFamily="2" charset="77"/>
                <a:cs typeface="+mn-cs"/>
              </a:defRPr>
            </a:lvl2pPr>
            <a:lvl3pPr marL="3649828" indent="-729966" algn="l" defTabSz="2919862" rtl="0" eaLnBrk="1" latinLnBrk="0" hangingPunct="1">
              <a:lnSpc>
                <a:spcPct val="90000"/>
              </a:lnSpc>
              <a:spcBef>
                <a:spcPts val="1597"/>
              </a:spcBef>
              <a:buFont typeface="Arial" panose="020B0604020202020204" pitchFamily="34" charset="0"/>
              <a:buChar char="•"/>
              <a:defRPr sz="6386" b="0" i="0" kern="1200">
                <a:solidFill>
                  <a:schemeClr val="tx1"/>
                </a:solidFill>
                <a:latin typeface="Zalando Sans SemiExpanded Mediu" pitchFamily="2" charset="77"/>
                <a:ea typeface="Zalando Sans SemiExpanded Mediu" pitchFamily="2" charset="77"/>
                <a:cs typeface="+mn-cs"/>
              </a:defRPr>
            </a:lvl3pPr>
            <a:lvl4pPr marL="5109759" indent="-729966" algn="l" defTabSz="2919862" rtl="0" eaLnBrk="1" latinLnBrk="0" hangingPunct="1">
              <a:lnSpc>
                <a:spcPct val="90000"/>
              </a:lnSpc>
              <a:spcBef>
                <a:spcPts val="1597"/>
              </a:spcBef>
              <a:buFont typeface="Arial" panose="020B0604020202020204" pitchFamily="34" charset="0"/>
              <a:buChar char="•"/>
              <a:defRPr sz="5748" b="0" i="0" kern="1200">
                <a:solidFill>
                  <a:schemeClr val="tx1"/>
                </a:solidFill>
                <a:latin typeface="Zalando Sans SemiExpanded Mediu" pitchFamily="2" charset="77"/>
                <a:ea typeface="Zalando Sans SemiExpanded Mediu" pitchFamily="2" charset="77"/>
                <a:cs typeface="+mn-cs"/>
              </a:defRPr>
            </a:lvl4pPr>
            <a:lvl5pPr marL="6569690" indent="-729966" algn="l" defTabSz="2919862" rtl="0" eaLnBrk="1" latinLnBrk="0" hangingPunct="1">
              <a:lnSpc>
                <a:spcPct val="90000"/>
              </a:lnSpc>
              <a:spcBef>
                <a:spcPts val="1597"/>
              </a:spcBef>
              <a:buFont typeface="Arial" panose="020B0604020202020204" pitchFamily="34" charset="0"/>
              <a:buChar char="•"/>
              <a:defRPr sz="5748" b="0" i="0" kern="1200">
                <a:solidFill>
                  <a:schemeClr val="tx1"/>
                </a:solidFill>
                <a:latin typeface="Zalando Sans SemiExpanded Mediu" pitchFamily="2" charset="77"/>
                <a:ea typeface="Zalando Sans SemiExpanded Mediu" pitchFamily="2" charset="77"/>
                <a:cs typeface="+mn-cs"/>
              </a:defRPr>
            </a:lvl5pPr>
            <a:lvl6pPr marL="8029621" indent="-729966" algn="l" defTabSz="2919862" rtl="0" eaLnBrk="1" latinLnBrk="0" hangingPunct="1">
              <a:lnSpc>
                <a:spcPct val="90000"/>
              </a:lnSpc>
              <a:spcBef>
                <a:spcPts val="1597"/>
              </a:spcBef>
              <a:buFont typeface="Arial" panose="020B0604020202020204" pitchFamily="34" charset="0"/>
              <a:buChar char="•"/>
              <a:defRPr sz="57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489552" indent="-729966" algn="l" defTabSz="2919862" rtl="0" eaLnBrk="1" latinLnBrk="0" hangingPunct="1">
              <a:lnSpc>
                <a:spcPct val="90000"/>
              </a:lnSpc>
              <a:spcBef>
                <a:spcPts val="1597"/>
              </a:spcBef>
              <a:buFont typeface="Arial" panose="020B0604020202020204" pitchFamily="34" charset="0"/>
              <a:buChar char="•"/>
              <a:defRPr sz="57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949483" indent="-729966" algn="l" defTabSz="2919862" rtl="0" eaLnBrk="1" latinLnBrk="0" hangingPunct="1">
              <a:lnSpc>
                <a:spcPct val="90000"/>
              </a:lnSpc>
              <a:spcBef>
                <a:spcPts val="1597"/>
              </a:spcBef>
              <a:buFont typeface="Arial" panose="020B0604020202020204" pitchFamily="34" charset="0"/>
              <a:buChar char="•"/>
              <a:defRPr sz="57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409414" indent="-729966" algn="l" defTabSz="2919862" rtl="0" eaLnBrk="1" latinLnBrk="0" hangingPunct="1">
              <a:lnSpc>
                <a:spcPct val="90000"/>
              </a:lnSpc>
              <a:spcBef>
                <a:spcPts val="1597"/>
              </a:spcBef>
              <a:buFont typeface="Arial" panose="020B0604020202020204" pitchFamily="34" charset="0"/>
              <a:buChar char="•"/>
              <a:defRPr sz="57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6600" dirty="0"/>
              <a:t>Title</a:t>
            </a:r>
            <a:endParaRPr lang="en-DE" sz="6600" dirty="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86A9DFD2-90BA-F735-3588-2F3B6BC8A581}"/>
              </a:ext>
            </a:extLst>
          </p:cNvPr>
          <p:cNvSpPr/>
          <p:nvPr/>
        </p:nvSpPr>
        <p:spPr>
          <a:xfrm>
            <a:off x="15057120" y="7938930"/>
            <a:ext cx="13624084" cy="11777208"/>
          </a:xfrm>
          <a:prstGeom prst="roundRect">
            <a:avLst>
              <a:gd name="adj" fmla="val 4586"/>
            </a:avLst>
          </a:prstGeom>
          <a:noFill/>
          <a:ln>
            <a:solidFill>
              <a:srgbClr val="AEACA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59179B59-5BCB-EFE1-0261-247E653968C1}"/>
              </a:ext>
            </a:extLst>
          </p:cNvPr>
          <p:cNvSpPr txBox="1">
            <a:spLocks/>
          </p:cNvSpPr>
          <p:nvPr/>
        </p:nvSpPr>
        <p:spPr>
          <a:xfrm>
            <a:off x="15600998" y="31225650"/>
            <a:ext cx="4006914" cy="15710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 defTabSz="2919862" rtl="0" eaLnBrk="1" latinLnBrk="0" hangingPunct="1">
              <a:lnSpc>
                <a:spcPct val="90000"/>
              </a:lnSpc>
              <a:spcBef>
                <a:spcPts val="3193"/>
              </a:spcBef>
              <a:buFont typeface="Arial" panose="020B0604020202020204" pitchFamily="34" charset="0"/>
              <a:buNone/>
              <a:defRPr sz="7200" b="0" i="0" kern="1200">
                <a:solidFill>
                  <a:schemeClr val="tx1"/>
                </a:solidFill>
                <a:latin typeface="Zalando Sans SemiExpanded Mediu" pitchFamily="2" charset="77"/>
                <a:ea typeface="Zalando Sans SemiExpanded Mediu" pitchFamily="2" charset="77"/>
                <a:cs typeface="+mn-cs"/>
              </a:defRPr>
            </a:lvl1pPr>
            <a:lvl2pPr marL="2189897" indent="-729966" algn="l" defTabSz="2919862" rtl="0" eaLnBrk="1" latinLnBrk="0" hangingPunct="1">
              <a:lnSpc>
                <a:spcPct val="90000"/>
              </a:lnSpc>
              <a:spcBef>
                <a:spcPts val="1597"/>
              </a:spcBef>
              <a:buFont typeface="Arial" panose="020B0604020202020204" pitchFamily="34" charset="0"/>
              <a:buChar char="•"/>
              <a:defRPr sz="7664" b="0" i="0" kern="1200">
                <a:solidFill>
                  <a:schemeClr val="tx1"/>
                </a:solidFill>
                <a:latin typeface="Zalando Sans SemiExpanded Mediu" pitchFamily="2" charset="77"/>
                <a:ea typeface="Zalando Sans SemiExpanded Mediu" pitchFamily="2" charset="77"/>
                <a:cs typeface="+mn-cs"/>
              </a:defRPr>
            </a:lvl2pPr>
            <a:lvl3pPr marL="3649828" indent="-729966" algn="l" defTabSz="2919862" rtl="0" eaLnBrk="1" latinLnBrk="0" hangingPunct="1">
              <a:lnSpc>
                <a:spcPct val="90000"/>
              </a:lnSpc>
              <a:spcBef>
                <a:spcPts val="1597"/>
              </a:spcBef>
              <a:buFont typeface="Arial" panose="020B0604020202020204" pitchFamily="34" charset="0"/>
              <a:buChar char="•"/>
              <a:defRPr sz="6386" b="0" i="0" kern="1200">
                <a:solidFill>
                  <a:schemeClr val="tx1"/>
                </a:solidFill>
                <a:latin typeface="Zalando Sans SemiExpanded Mediu" pitchFamily="2" charset="77"/>
                <a:ea typeface="Zalando Sans SemiExpanded Mediu" pitchFamily="2" charset="77"/>
                <a:cs typeface="+mn-cs"/>
              </a:defRPr>
            </a:lvl3pPr>
            <a:lvl4pPr marL="5109759" indent="-729966" algn="l" defTabSz="2919862" rtl="0" eaLnBrk="1" latinLnBrk="0" hangingPunct="1">
              <a:lnSpc>
                <a:spcPct val="90000"/>
              </a:lnSpc>
              <a:spcBef>
                <a:spcPts val="1597"/>
              </a:spcBef>
              <a:buFont typeface="Arial" panose="020B0604020202020204" pitchFamily="34" charset="0"/>
              <a:buChar char="•"/>
              <a:defRPr sz="5748" b="0" i="0" kern="1200">
                <a:solidFill>
                  <a:schemeClr val="tx1"/>
                </a:solidFill>
                <a:latin typeface="Zalando Sans SemiExpanded Mediu" pitchFamily="2" charset="77"/>
                <a:ea typeface="Zalando Sans SemiExpanded Mediu" pitchFamily="2" charset="77"/>
                <a:cs typeface="+mn-cs"/>
              </a:defRPr>
            </a:lvl4pPr>
            <a:lvl5pPr marL="6569690" indent="-729966" algn="l" defTabSz="2919862" rtl="0" eaLnBrk="1" latinLnBrk="0" hangingPunct="1">
              <a:lnSpc>
                <a:spcPct val="90000"/>
              </a:lnSpc>
              <a:spcBef>
                <a:spcPts val="1597"/>
              </a:spcBef>
              <a:buFont typeface="Arial" panose="020B0604020202020204" pitchFamily="34" charset="0"/>
              <a:buChar char="•"/>
              <a:defRPr sz="5748" b="0" i="0" kern="1200">
                <a:solidFill>
                  <a:schemeClr val="tx1"/>
                </a:solidFill>
                <a:latin typeface="Zalando Sans SemiExpanded Mediu" pitchFamily="2" charset="77"/>
                <a:ea typeface="Zalando Sans SemiExpanded Mediu" pitchFamily="2" charset="77"/>
                <a:cs typeface="+mn-cs"/>
              </a:defRPr>
            </a:lvl5pPr>
            <a:lvl6pPr marL="8029621" indent="-729966" algn="l" defTabSz="2919862" rtl="0" eaLnBrk="1" latinLnBrk="0" hangingPunct="1">
              <a:lnSpc>
                <a:spcPct val="90000"/>
              </a:lnSpc>
              <a:spcBef>
                <a:spcPts val="1597"/>
              </a:spcBef>
              <a:buFont typeface="Arial" panose="020B0604020202020204" pitchFamily="34" charset="0"/>
              <a:buChar char="•"/>
              <a:defRPr sz="57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489552" indent="-729966" algn="l" defTabSz="2919862" rtl="0" eaLnBrk="1" latinLnBrk="0" hangingPunct="1">
              <a:lnSpc>
                <a:spcPct val="90000"/>
              </a:lnSpc>
              <a:spcBef>
                <a:spcPts val="1597"/>
              </a:spcBef>
              <a:buFont typeface="Arial" panose="020B0604020202020204" pitchFamily="34" charset="0"/>
              <a:buChar char="•"/>
              <a:defRPr sz="57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949483" indent="-729966" algn="l" defTabSz="2919862" rtl="0" eaLnBrk="1" latinLnBrk="0" hangingPunct="1">
              <a:lnSpc>
                <a:spcPct val="90000"/>
              </a:lnSpc>
              <a:spcBef>
                <a:spcPts val="1597"/>
              </a:spcBef>
              <a:buFont typeface="Arial" panose="020B0604020202020204" pitchFamily="34" charset="0"/>
              <a:buChar char="•"/>
              <a:defRPr sz="57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409414" indent="-729966" algn="l" defTabSz="2919862" rtl="0" eaLnBrk="1" latinLnBrk="0" hangingPunct="1">
              <a:lnSpc>
                <a:spcPct val="90000"/>
              </a:lnSpc>
              <a:spcBef>
                <a:spcPts val="1597"/>
              </a:spcBef>
              <a:buFont typeface="Arial" panose="020B0604020202020204" pitchFamily="34" charset="0"/>
              <a:buChar char="•"/>
              <a:defRPr sz="57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6600" dirty="0"/>
              <a:t>Title</a:t>
            </a:r>
            <a:endParaRPr lang="en-DE" sz="6600" dirty="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FDEC8AFD-A066-5DED-4069-0415387474EB}"/>
              </a:ext>
            </a:extLst>
          </p:cNvPr>
          <p:cNvSpPr/>
          <p:nvPr/>
        </p:nvSpPr>
        <p:spPr>
          <a:xfrm>
            <a:off x="15057120" y="30662880"/>
            <a:ext cx="13624084" cy="10090284"/>
          </a:xfrm>
          <a:prstGeom prst="roundRect">
            <a:avLst>
              <a:gd name="adj" fmla="val 4586"/>
            </a:avLst>
          </a:prstGeom>
          <a:noFill/>
          <a:ln>
            <a:solidFill>
              <a:srgbClr val="AEACA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97E41FED-F4DF-D818-8BAF-10DA67E98E06}"/>
              </a:ext>
            </a:extLst>
          </p:cNvPr>
          <p:cNvSpPr txBox="1">
            <a:spLocks/>
          </p:cNvSpPr>
          <p:nvPr/>
        </p:nvSpPr>
        <p:spPr>
          <a:xfrm>
            <a:off x="15600998" y="20984370"/>
            <a:ext cx="4006914" cy="15710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 defTabSz="2919862" rtl="0" eaLnBrk="1" latinLnBrk="0" hangingPunct="1">
              <a:lnSpc>
                <a:spcPct val="90000"/>
              </a:lnSpc>
              <a:spcBef>
                <a:spcPts val="3193"/>
              </a:spcBef>
              <a:buFont typeface="Arial" panose="020B0604020202020204" pitchFamily="34" charset="0"/>
              <a:buNone/>
              <a:defRPr sz="7200" b="0" i="0" kern="1200">
                <a:solidFill>
                  <a:schemeClr val="tx1"/>
                </a:solidFill>
                <a:latin typeface="Zalando Sans SemiExpanded Mediu" pitchFamily="2" charset="77"/>
                <a:ea typeface="Zalando Sans SemiExpanded Mediu" pitchFamily="2" charset="77"/>
                <a:cs typeface="+mn-cs"/>
              </a:defRPr>
            </a:lvl1pPr>
            <a:lvl2pPr marL="2189897" indent="-729966" algn="l" defTabSz="2919862" rtl="0" eaLnBrk="1" latinLnBrk="0" hangingPunct="1">
              <a:lnSpc>
                <a:spcPct val="90000"/>
              </a:lnSpc>
              <a:spcBef>
                <a:spcPts val="1597"/>
              </a:spcBef>
              <a:buFont typeface="Arial" panose="020B0604020202020204" pitchFamily="34" charset="0"/>
              <a:buChar char="•"/>
              <a:defRPr sz="7664" b="0" i="0" kern="1200">
                <a:solidFill>
                  <a:schemeClr val="tx1"/>
                </a:solidFill>
                <a:latin typeface="Zalando Sans SemiExpanded Mediu" pitchFamily="2" charset="77"/>
                <a:ea typeface="Zalando Sans SemiExpanded Mediu" pitchFamily="2" charset="77"/>
                <a:cs typeface="+mn-cs"/>
              </a:defRPr>
            </a:lvl2pPr>
            <a:lvl3pPr marL="3649828" indent="-729966" algn="l" defTabSz="2919862" rtl="0" eaLnBrk="1" latinLnBrk="0" hangingPunct="1">
              <a:lnSpc>
                <a:spcPct val="90000"/>
              </a:lnSpc>
              <a:spcBef>
                <a:spcPts val="1597"/>
              </a:spcBef>
              <a:buFont typeface="Arial" panose="020B0604020202020204" pitchFamily="34" charset="0"/>
              <a:buChar char="•"/>
              <a:defRPr sz="6386" b="0" i="0" kern="1200">
                <a:solidFill>
                  <a:schemeClr val="tx1"/>
                </a:solidFill>
                <a:latin typeface="Zalando Sans SemiExpanded Mediu" pitchFamily="2" charset="77"/>
                <a:ea typeface="Zalando Sans SemiExpanded Mediu" pitchFamily="2" charset="77"/>
                <a:cs typeface="+mn-cs"/>
              </a:defRPr>
            </a:lvl3pPr>
            <a:lvl4pPr marL="5109759" indent="-729966" algn="l" defTabSz="2919862" rtl="0" eaLnBrk="1" latinLnBrk="0" hangingPunct="1">
              <a:lnSpc>
                <a:spcPct val="90000"/>
              </a:lnSpc>
              <a:spcBef>
                <a:spcPts val="1597"/>
              </a:spcBef>
              <a:buFont typeface="Arial" panose="020B0604020202020204" pitchFamily="34" charset="0"/>
              <a:buChar char="•"/>
              <a:defRPr sz="5748" b="0" i="0" kern="1200">
                <a:solidFill>
                  <a:schemeClr val="tx1"/>
                </a:solidFill>
                <a:latin typeface="Zalando Sans SemiExpanded Mediu" pitchFamily="2" charset="77"/>
                <a:ea typeface="Zalando Sans SemiExpanded Mediu" pitchFamily="2" charset="77"/>
                <a:cs typeface="+mn-cs"/>
              </a:defRPr>
            </a:lvl4pPr>
            <a:lvl5pPr marL="6569690" indent="-729966" algn="l" defTabSz="2919862" rtl="0" eaLnBrk="1" latinLnBrk="0" hangingPunct="1">
              <a:lnSpc>
                <a:spcPct val="90000"/>
              </a:lnSpc>
              <a:spcBef>
                <a:spcPts val="1597"/>
              </a:spcBef>
              <a:buFont typeface="Arial" panose="020B0604020202020204" pitchFamily="34" charset="0"/>
              <a:buChar char="•"/>
              <a:defRPr sz="5748" b="0" i="0" kern="1200">
                <a:solidFill>
                  <a:schemeClr val="tx1"/>
                </a:solidFill>
                <a:latin typeface="Zalando Sans SemiExpanded Mediu" pitchFamily="2" charset="77"/>
                <a:ea typeface="Zalando Sans SemiExpanded Mediu" pitchFamily="2" charset="77"/>
                <a:cs typeface="+mn-cs"/>
              </a:defRPr>
            </a:lvl5pPr>
            <a:lvl6pPr marL="8029621" indent="-729966" algn="l" defTabSz="2919862" rtl="0" eaLnBrk="1" latinLnBrk="0" hangingPunct="1">
              <a:lnSpc>
                <a:spcPct val="90000"/>
              </a:lnSpc>
              <a:spcBef>
                <a:spcPts val="1597"/>
              </a:spcBef>
              <a:buFont typeface="Arial" panose="020B0604020202020204" pitchFamily="34" charset="0"/>
              <a:buChar char="•"/>
              <a:defRPr sz="57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489552" indent="-729966" algn="l" defTabSz="2919862" rtl="0" eaLnBrk="1" latinLnBrk="0" hangingPunct="1">
              <a:lnSpc>
                <a:spcPct val="90000"/>
              </a:lnSpc>
              <a:spcBef>
                <a:spcPts val="1597"/>
              </a:spcBef>
              <a:buFont typeface="Arial" panose="020B0604020202020204" pitchFamily="34" charset="0"/>
              <a:buChar char="•"/>
              <a:defRPr sz="57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949483" indent="-729966" algn="l" defTabSz="2919862" rtl="0" eaLnBrk="1" latinLnBrk="0" hangingPunct="1">
              <a:lnSpc>
                <a:spcPct val="90000"/>
              </a:lnSpc>
              <a:spcBef>
                <a:spcPts val="1597"/>
              </a:spcBef>
              <a:buFont typeface="Arial" panose="020B0604020202020204" pitchFamily="34" charset="0"/>
              <a:buChar char="•"/>
              <a:defRPr sz="57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409414" indent="-729966" algn="l" defTabSz="2919862" rtl="0" eaLnBrk="1" latinLnBrk="0" hangingPunct="1">
              <a:lnSpc>
                <a:spcPct val="90000"/>
              </a:lnSpc>
              <a:spcBef>
                <a:spcPts val="1597"/>
              </a:spcBef>
              <a:buFont typeface="Arial" panose="020B0604020202020204" pitchFamily="34" charset="0"/>
              <a:buChar char="•"/>
              <a:defRPr sz="57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6600" dirty="0"/>
              <a:t>Title</a:t>
            </a:r>
            <a:endParaRPr lang="en-DE" sz="6600" dirty="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4A93B05C-1160-D42B-95F4-CE085A6B5CEA}"/>
              </a:ext>
            </a:extLst>
          </p:cNvPr>
          <p:cNvSpPr/>
          <p:nvPr/>
        </p:nvSpPr>
        <p:spPr>
          <a:xfrm>
            <a:off x="15057120" y="20421600"/>
            <a:ext cx="13624084" cy="9535818"/>
          </a:xfrm>
          <a:prstGeom prst="roundRect">
            <a:avLst>
              <a:gd name="adj" fmla="val 4586"/>
            </a:avLst>
          </a:prstGeom>
          <a:noFill/>
          <a:ln>
            <a:solidFill>
              <a:srgbClr val="AEACA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0142409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/>
      <a:lstStyle>
        <a:defPPr algn="l">
          <a:defRPr sz="9600" dirty="0" smtClean="0">
            <a:solidFill>
              <a:schemeClr val="tx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oster template" id="{9F4114D1-7F36-704E-9B8B-73A468FCDB99}" vid="{4C6300C3-4F6E-A446-8D83-9F10CB3AD53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Poster template Powerpoint</Template>
  <TotalTime>0</TotalTime>
  <Words>5</Words>
  <Application>Microsoft Office PowerPoint</Application>
  <PresentationFormat>Custom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Zalando Sans Light</vt:lpstr>
      <vt:lpstr>Zalando Sans Medium</vt:lpstr>
      <vt:lpstr>Zalando Sans SemiExpanded Mediu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Benita Laird-Hopkins</dc:creator>
  <cp:lastModifiedBy>Benita Laird-Hopkins</cp:lastModifiedBy>
  <cp:revision>1</cp:revision>
  <dcterms:created xsi:type="dcterms:W3CDTF">2026-08-26T13:35:25Z</dcterms:created>
  <dcterms:modified xsi:type="dcterms:W3CDTF">2026-08-26T13:35:51Z</dcterms:modified>
</cp:coreProperties>
</file>