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0" r:id="rId6"/>
    <p:sldId id="268" r:id="rId7"/>
    <p:sldId id="261" r:id="rId8"/>
    <p:sldId id="262" r:id="rId9"/>
    <p:sldId id="263" r:id="rId10"/>
    <p:sldId id="265" r:id="rId11"/>
    <p:sldId id="266" r:id="rId12"/>
    <p:sldId id="267" r:id="rId13"/>
    <p:sldId id="264" r:id="rId14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304770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609539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914309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219078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1523847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1828617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2133387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2438156" algn="l" defTabSz="60953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2F2F2"/>
          </a:solidFill>
        </a:fill>
      </a:tcStyle>
    </a:wholeTbl>
    <a:band2H>
      <a:tcTxStyle/>
      <a:tcStyle>
        <a:tcBdr/>
        <a:fill>
          <a:solidFill>
            <a:srgbClr val="F9F9F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DDDDD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DDDDD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DDDDD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CDCDC"/>
          </a:solidFill>
        </a:fill>
      </a:tcStyle>
    </a:wholeTbl>
    <a:band2H>
      <a:tcTxStyle/>
      <a:tcStyle>
        <a:tcBdr/>
        <a:fill>
          <a:solidFill>
            <a:srgbClr val="EEEEEE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CFCF"/>
          </a:solidFill>
        </a:fill>
      </a:tcStyle>
    </a:wholeTbl>
    <a:band2H>
      <a:tcTxStyle/>
      <a:tcStyle>
        <a:tcBdr/>
        <a:fill>
          <a:solidFill>
            <a:srgbClr val="E8E8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DDDDD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DDDDD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2">
              <a:lumOff val="9410"/>
            </a:schemeClr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8"/>
    <p:restoredTop sz="94694"/>
  </p:normalViewPr>
  <p:slideViewPr>
    <p:cSldViewPr snapToGrid="0">
      <p:cViewPr varScale="1">
        <p:scale>
          <a:sx n="121" d="100"/>
          <a:sy n="121" d="100"/>
        </p:scale>
        <p:origin x="51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FB97AD6-C0D4-9038-AD40-F3504D9EBB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D90776-F999-2706-5DA3-19E4FC6C0A9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94B66B-DE34-9244-947C-62D3B20BFC00}" type="datetimeFigureOut">
              <a:rPr lang="en-DE" smtClean="0"/>
              <a:t>24.09.26</a:t>
            </a:fld>
            <a:endParaRPr lang="en-D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241847-6108-7B1F-4711-2A033F3F6AA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D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6BDE70-C982-32DB-51CC-C3C993A976F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57FA4-6C2F-8A44-B019-7F50B7B81FF2}" type="slidenum">
              <a:rPr lang="en-DE" smtClean="0"/>
              <a:t>‹#›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3566054807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4" name="Shape 174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defTabSz="609539" latinLnBrk="0">
      <a:defRPr sz="800">
        <a:latin typeface="+mj-lt"/>
        <a:ea typeface="+mj-ea"/>
        <a:cs typeface="+mj-cs"/>
        <a:sym typeface="Calibri"/>
      </a:defRPr>
    </a:lvl1pPr>
    <a:lvl2pPr indent="228600" defTabSz="609539" latinLnBrk="0">
      <a:defRPr sz="800">
        <a:latin typeface="+mj-lt"/>
        <a:ea typeface="+mj-ea"/>
        <a:cs typeface="+mj-cs"/>
        <a:sym typeface="Calibri"/>
      </a:defRPr>
    </a:lvl2pPr>
    <a:lvl3pPr indent="457200" defTabSz="609539" latinLnBrk="0">
      <a:defRPr sz="800">
        <a:latin typeface="+mj-lt"/>
        <a:ea typeface="+mj-ea"/>
        <a:cs typeface="+mj-cs"/>
        <a:sym typeface="Calibri"/>
      </a:defRPr>
    </a:lvl3pPr>
    <a:lvl4pPr indent="685800" defTabSz="609539" latinLnBrk="0">
      <a:defRPr sz="800">
        <a:latin typeface="+mj-lt"/>
        <a:ea typeface="+mj-ea"/>
        <a:cs typeface="+mj-cs"/>
        <a:sym typeface="Calibri"/>
      </a:defRPr>
    </a:lvl4pPr>
    <a:lvl5pPr indent="914400" defTabSz="609539" latinLnBrk="0">
      <a:defRPr sz="800">
        <a:latin typeface="+mj-lt"/>
        <a:ea typeface="+mj-ea"/>
        <a:cs typeface="+mj-cs"/>
        <a:sym typeface="Calibri"/>
      </a:defRPr>
    </a:lvl5pPr>
    <a:lvl6pPr indent="1143000" defTabSz="609539" latinLnBrk="0">
      <a:defRPr sz="800">
        <a:latin typeface="+mj-lt"/>
        <a:ea typeface="+mj-ea"/>
        <a:cs typeface="+mj-cs"/>
        <a:sym typeface="Calibri"/>
      </a:defRPr>
    </a:lvl6pPr>
    <a:lvl7pPr indent="1371600" defTabSz="609539" latinLnBrk="0">
      <a:defRPr sz="800">
        <a:latin typeface="+mj-lt"/>
        <a:ea typeface="+mj-ea"/>
        <a:cs typeface="+mj-cs"/>
        <a:sym typeface="Calibri"/>
      </a:defRPr>
    </a:lvl7pPr>
    <a:lvl8pPr indent="1600200" defTabSz="609539" latinLnBrk="0">
      <a:defRPr sz="800">
        <a:latin typeface="+mj-lt"/>
        <a:ea typeface="+mj-ea"/>
        <a:cs typeface="+mj-cs"/>
        <a:sym typeface="Calibri"/>
      </a:defRPr>
    </a:lvl8pPr>
    <a:lvl9pPr indent="1828800" defTabSz="609539" latinLnBrk="0">
      <a:defRPr sz="8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Ope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9">
            <a:extLst>
              <a:ext uri="{FF2B5EF4-FFF2-40B4-BE49-F238E27FC236}">
                <a16:creationId xmlns:a16="http://schemas.microsoft.com/office/drawing/2014/main" id="{5D9E537C-A6D0-3BDD-0F87-5E4A10100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42989" y="-145953"/>
            <a:ext cx="12479893" cy="7552537"/>
          </a:xfrm>
          <a:custGeom>
            <a:avLst/>
            <a:gdLst>
              <a:gd name="csX0" fmla="*/ -553 w 9010650"/>
              <a:gd name="csY0" fmla="*/ -335 h 5453033"/>
              <a:gd name="csX1" fmla="*/ 9010097 w 9010650"/>
              <a:gd name="csY1" fmla="*/ -335 h 5453033"/>
              <a:gd name="csX2" fmla="*/ 9010097 w 9010650"/>
              <a:gd name="csY2" fmla="*/ 5452699 h 5453033"/>
              <a:gd name="csX3" fmla="*/ -553 w 9010650"/>
              <a:gd name="csY3" fmla="*/ 5452699 h 545303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9010650" h="5453033">
                <a:moveTo>
                  <a:pt x="-553" y="-335"/>
                </a:moveTo>
                <a:lnTo>
                  <a:pt x="9010097" y="-335"/>
                </a:lnTo>
                <a:lnTo>
                  <a:pt x="9010097" y="5452699"/>
                </a:lnTo>
                <a:lnTo>
                  <a:pt x="-553" y="5452699"/>
                </a:lnTo>
                <a:close/>
              </a:path>
            </a:pathLst>
          </a:custGeom>
        </p:spPr>
      </p:pic>
      <p:sp>
        <p:nvSpPr>
          <p:cNvPr id="22" name="Shape 9"/>
          <p:cNvSpPr/>
          <p:nvPr/>
        </p:nvSpPr>
        <p:spPr>
          <a:xfrm>
            <a:off x="762000" y="6820206"/>
            <a:ext cx="10668000" cy="12701"/>
          </a:xfrm>
          <a:prstGeom prst="rect">
            <a:avLst/>
          </a:prstGeom>
          <a:solidFill>
            <a:srgbClr val="D7DEE3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3" name="Picture 7" descr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783161"/>
            <a:ext cx="2223797" cy="1262949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Shape 9"/>
          <p:cNvSpPr/>
          <p:nvPr/>
        </p:nvSpPr>
        <p:spPr>
          <a:xfrm>
            <a:off x="762000" y="6820206"/>
            <a:ext cx="10668000" cy="12701"/>
          </a:xfrm>
          <a:prstGeom prst="rect">
            <a:avLst/>
          </a:prstGeom>
          <a:solidFill>
            <a:srgbClr val="D7DEE3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7" name="Text Placeholder 25"/>
          <p:cNvSpPr/>
          <p:nvPr/>
        </p:nvSpPr>
        <p:spPr>
          <a:xfrm>
            <a:off x="717549" y="5166402"/>
            <a:ext cx="5519740" cy="446088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/>
          </a:bodyPr>
          <a:lstStyle/>
          <a:p>
            <a:pPr defTabSz="609629">
              <a:lnSpc>
                <a:spcPct val="90000"/>
              </a:lnSpc>
              <a:spcBef>
                <a:spcPts val="600"/>
              </a:spcBef>
              <a:defRPr sz="1800">
                <a:latin typeface="Zalando Sans SemiExpanded Regular Medium"/>
                <a:ea typeface="Zalando Sans SemiExpanded Regular Medium"/>
                <a:cs typeface="Zalando Sans SemiExpanded Regular Medium"/>
                <a:sym typeface="Zalando Sans SemiExpanded Regular Medium"/>
              </a:defRPr>
            </a:pPr>
            <a:endParaRPr/>
          </a:p>
        </p:txBody>
      </p:sp>
      <p:sp>
        <p:nvSpPr>
          <p:cNvPr id="28" name="Text Placeholder 27"/>
          <p:cNvSpPr/>
          <p:nvPr/>
        </p:nvSpPr>
        <p:spPr>
          <a:xfrm>
            <a:off x="717549" y="5910938"/>
            <a:ext cx="2541590" cy="263526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 fontScale="92500" lnSpcReduction="10000"/>
          </a:bodyPr>
          <a:lstStyle/>
          <a:p>
            <a:pPr defTabSz="609629">
              <a:lnSpc>
                <a:spcPct val="90000"/>
              </a:lnSpc>
              <a:spcBef>
                <a:spcPts val="600"/>
              </a:spcBef>
              <a:defRPr sz="1400">
                <a:latin typeface="Zalando Sans SemiExpanded Regular Medium"/>
                <a:ea typeface="Zalando Sans SemiExpanded Regular Medium"/>
                <a:cs typeface="Zalando Sans SemiExpanded Regular Medium"/>
                <a:sym typeface="Zalando Sans SemiExpanded Regular Medium"/>
              </a:defRPr>
            </a:pPr>
            <a:endParaRPr/>
          </a:p>
        </p:txBody>
      </p:sp>
      <p:sp>
        <p:nvSpPr>
          <p:cNvPr id="29" name="Text Placeholder 29"/>
          <p:cNvSpPr/>
          <p:nvPr/>
        </p:nvSpPr>
        <p:spPr>
          <a:xfrm>
            <a:off x="3592512" y="5910938"/>
            <a:ext cx="2386013" cy="263526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 fontScale="92500" lnSpcReduction="10000"/>
          </a:bodyPr>
          <a:lstStyle/>
          <a:p>
            <a:pPr defTabSz="609629">
              <a:lnSpc>
                <a:spcPct val="90000"/>
              </a:lnSpc>
              <a:spcBef>
                <a:spcPts val="600"/>
              </a:spcBef>
              <a:defRPr sz="1400">
                <a:latin typeface="Zalando Sans SemiExpanded Regular Medium"/>
                <a:ea typeface="Zalando Sans SemiExpanded Regular Medium"/>
                <a:cs typeface="Zalando Sans SemiExpanded Regular Medium"/>
                <a:sym typeface="Zalando Sans SemiExpanded Regular Medium"/>
              </a:defRPr>
            </a:pPr>
            <a:endParaRPr/>
          </a:p>
        </p:txBody>
      </p:sp>
      <p:sp>
        <p:nvSpPr>
          <p:cNvPr id="30" name="Text Placeholder 27"/>
          <p:cNvSpPr/>
          <p:nvPr/>
        </p:nvSpPr>
        <p:spPr>
          <a:xfrm>
            <a:off x="717549" y="2370569"/>
            <a:ext cx="2541590" cy="263526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normAutofit fontScale="92500" lnSpcReduction="10000"/>
          </a:bodyPr>
          <a:lstStyle/>
          <a:p>
            <a:pPr defTabSz="609629">
              <a:lnSpc>
                <a:spcPct val="90000"/>
              </a:lnSpc>
              <a:spcBef>
                <a:spcPts val="600"/>
              </a:spcBef>
              <a:defRPr sz="140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Regular Medium"/>
                <a:sym typeface="Zalando Sans SemiExpanded Regular Medium"/>
              </a:defRPr>
            </a:pPr>
            <a:endParaRPr/>
          </a:p>
        </p:txBody>
      </p:sp>
      <p:sp>
        <p:nvSpPr>
          <p:cNvPr id="33" name="Text"/>
          <p:cNvSpPr txBox="1"/>
          <p:nvPr/>
        </p:nvSpPr>
        <p:spPr>
          <a:xfrm>
            <a:off x="11181502" y="6447527"/>
            <a:ext cx="292948" cy="20591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/>
          <a:p>
            <a:pPr algn="r">
              <a:defRPr sz="900">
                <a:solidFill>
                  <a:srgbClr val="888888"/>
                </a:solidFill>
              </a:defRPr>
            </a:pPr>
            <a:endParaRPr/>
          </a:p>
        </p:txBody>
      </p:sp>
      <p:sp>
        <p:nvSpPr>
          <p:cNvPr id="2" name="Text Placeholder 7">
            <a:extLst>
              <a:ext uri="{FF2B5EF4-FFF2-40B4-BE49-F238E27FC236}">
                <a16:creationId xmlns:a16="http://schemas.microsoft.com/office/drawing/2014/main" id="{76214099-62BA-696A-97AC-6F763D945A5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2780" y="5251333"/>
            <a:ext cx="4122738" cy="72231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32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name</a:t>
            </a:r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AE36D0-A8AA-4085-8712-BC3FA81F61B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162" y="995190"/>
            <a:ext cx="12684576" cy="8963566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CF59761-F65D-BA13-69C2-75C9032F4C5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12960" y="2868834"/>
            <a:ext cx="5334000" cy="1304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200" b="0" i="0">
                <a:latin typeface="Zalando Sans SemiExpanded Mediu" pitchFamily="2" charset="77"/>
                <a:ea typeface="Zalando Sans SemiExpanded Mediu" pitchFamily="2" charset="77"/>
              </a:defRPr>
            </a:lvl1pPr>
            <a:lvl2pPr>
              <a:defRPr sz="4200" b="0" i="0">
                <a:latin typeface="Zalando Sans Medium" pitchFamily="2" charset="77"/>
                <a:ea typeface="Zalando Sans Medium" pitchFamily="2" charset="77"/>
              </a:defRPr>
            </a:lvl2pPr>
            <a:lvl3pPr>
              <a:defRPr sz="4200" b="0" i="0">
                <a:latin typeface="Zalando Sans Medium" pitchFamily="2" charset="77"/>
                <a:ea typeface="Zalando Sans Medium" pitchFamily="2" charset="77"/>
              </a:defRPr>
            </a:lvl3pPr>
            <a:lvl4pPr>
              <a:defRPr sz="4200" b="0" i="0">
                <a:latin typeface="Zalando Sans Medium" pitchFamily="2" charset="77"/>
                <a:ea typeface="Zalando Sans Medium" pitchFamily="2" charset="77"/>
              </a:defRPr>
            </a:lvl4pPr>
            <a:lvl5pPr>
              <a:defRPr sz="4200" b="0" i="0">
                <a:latin typeface="Zalando Sans Medium" pitchFamily="2" charset="77"/>
                <a:ea typeface="Zalando Sans Medium" pitchFamily="2" charset="77"/>
              </a:defRPr>
            </a:lvl5pPr>
          </a:lstStyle>
          <a:p>
            <a:pPr lvl="0"/>
            <a:r>
              <a:rPr lang="en-GB" dirty="0"/>
              <a:t>Click to edit presentation title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A2B7790A-FF86-7123-92F3-FA926CDBCCB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62000" y="4272490"/>
            <a:ext cx="4842387" cy="68678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 i="0">
                <a:latin typeface="Zalando Sans SemiExpanded Light" pitchFamily="2" charset="77"/>
                <a:ea typeface="Zalando Sans SemiExpanded Light" pitchFamily="2" charset="77"/>
              </a:defRPr>
            </a:lvl1pPr>
            <a:lvl2pPr>
              <a:defRPr b="0" i="0">
                <a:latin typeface="Zalando Sans SemiExpanded Light" pitchFamily="2" charset="77"/>
                <a:ea typeface="Zalando Sans SemiExpanded Light" pitchFamily="2" charset="77"/>
              </a:defRPr>
            </a:lvl2pPr>
            <a:lvl3pPr>
              <a:defRPr b="0" i="0">
                <a:latin typeface="Zalando Sans SemiExpanded Light" pitchFamily="2" charset="77"/>
                <a:ea typeface="Zalando Sans SemiExpanded Light" pitchFamily="2" charset="77"/>
              </a:defRPr>
            </a:lvl3pPr>
            <a:lvl4pPr>
              <a:defRPr b="0" i="0">
                <a:latin typeface="Zalando Sans SemiExpanded Light" pitchFamily="2" charset="77"/>
                <a:ea typeface="Zalando Sans SemiExpanded Light" pitchFamily="2" charset="77"/>
              </a:defRPr>
            </a:lvl4pPr>
            <a:lvl5pPr>
              <a:defRPr b="0" i="0">
                <a:latin typeface="Zalando Sans SemiExpanded Light" pitchFamily="2" charset="77"/>
                <a:ea typeface="Zalando Sans SemiExpanded Light" pitchFamily="2" charset="77"/>
              </a:defRPr>
            </a:lvl5pPr>
          </a:lstStyle>
          <a:p>
            <a:pPr lvl="0"/>
            <a:r>
              <a:rPr lang="en-GB" dirty="0"/>
              <a:t>Presentation subtitle</a:t>
            </a:r>
            <a:endParaRPr lang="en-DE" dirty="0"/>
          </a:p>
        </p:txBody>
      </p:sp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F08F5961-1362-36AD-3616-BE581D66B719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38200" y="6356350"/>
            <a:ext cx="1893731" cy="365125"/>
          </a:xfrm>
        </p:spPr>
        <p:txBody>
          <a:bodyPr/>
          <a:lstStyle/>
          <a:p>
            <a:fld id="{4D34A590-C012-DC45-9FAD-03A707058D76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38A8422F-5360-127D-FDAC-876C999AFD28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2929622" y="6356350"/>
            <a:ext cx="2501360" cy="365125"/>
          </a:xfrm>
        </p:spPr>
        <p:txBody>
          <a:bodyPr/>
          <a:lstStyle/>
          <a:p>
            <a:r>
              <a:rPr lang="en-DE" dirty="0"/>
              <a:t>Munich Quantum Valley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E781EF0-52FA-096D-8925-BF02032FD4B9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hapter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8"/>
          <p:cNvSpPr/>
          <p:nvPr/>
        </p:nvSpPr>
        <p:spPr>
          <a:xfrm>
            <a:off x="-213327" y="-229163"/>
            <a:ext cx="12618654" cy="7455877"/>
          </a:xfrm>
          <a:prstGeom prst="rect">
            <a:avLst/>
          </a:prstGeom>
          <a:solidFill>
            <a:srgbClr val="000000"/>
          </a:solidFill>
          <a:ln w="12700">
            <a:solidFill>
              <a:srgbClr val="5D5D5D"/>
            </a:solidFill>
            <a:miter/>
          </a:ln>
        </p:spPr>
        <p:txBody>
          <a:bodyPr lIns="45719" rIns="45719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3" name="Image 1" descr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5750" y="381000"/>
            <a:ext cx="974252" cy="553065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E09314A-8F6B-9056-31F8-9EBF769F64B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64" y="1468581"/>
            <a:ext cx="6038628" cy="4267201"/>
          </a:xfrm>
          <a:prstGeom prst="rect">
            <a:avLst/>
          </a:prstGeom>
        </p:spPr>
      </p:pic>
      <p:sp>
        <p:nvSpPr>
          <p:cNvPr id="45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53381" y="2226670"/>
            <a:ext cx="4271060" cy="27474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SzTx/>
              <a:buFontTx/>
              <a:buNone/>
              <a:defRPr sz="20000" b="0" i="0">
                <a:solidFill>
                  <a:srgbClr val="00B0F0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304816" indent="0" algn="ctr">
              <a:buFontTx/>
              <a:buNone/>
              <a:defRPr sz="20000" b="0" i="0">
                <a:solidFill>
                  <a:srgbClr val="00B0F0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2954368" indent="-2344738" algn="ctr">
              <a:buFontTx/>
              <a:defRPr sz="20000" b="0" i="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Mediu" pitchFamily="2" charset="77"/>
                <a:sym typeface="Zalando Sans SemiExpanded Regular Medium"/>
              </a:defRPr>
            </a:lvl3pPr>
            <a:lvl4pPr marL="3454579" indent="-2540134" algn="ctr">
              <a:buFontTx/>
              <a:defRPr sz="20000" b="0" i="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Mediu" pitchFamily="2" charset="77"/>
                <a:sym typeface="Zalando Sans SemiExpanded Regular Medium"/>
              </a:defRPr>
            </a:lvl4pPr>
            <a:lvl5pPr marL="3759394" indent="-2540134" algn="ctr">
              <a:buFontTx/>
              <a:defRPr sz="20000" b="0" i="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01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46" name="Text Placeholder 5"/>
          <p:cNvSpPr>
            <a:spLocks noGrp="1"/>
          </p:cNvSpPr>
          <p:nvPr>
            <p:ph type="body" sz="quarter" idx="21" hasCustomPrompt="1"/>
          </p:nvPr>
        </p:nvSpPr>
        <p:spPr>
          <a:xfrm>
            <a:off x="5192712" y="1983600"/>
            <a:ext cx="3646488" cy="20751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defTabSz="591341">
              <a:lnSpc>
                <a:spcPct val="104999"/>
              </a:lnSpc>
              <a:spcBef>
                <a:spcPts val="500"/>
              </a:spcBef>
              <a:buSzTx/>
              <a:buFontTx/>
              <a:buNone/>
              <a:defRPr sz="3783" b="0" i="0" spc="-97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Light"/>
              </a:defRPr>
            </a:lvl1pPr>
          </a:lstStyle>
          <a:p>
            <a:r>
              <a:t>A big title 
for the
chapter</a:t>
            </a:r>
          </a:p>
        </p:txBody>
      </p:sp>
      <p:sp>
        <p:nvSpPr>
          <p:cNvPr id="47" name="Text Placeholder 15"/>
          <p:cNvSpPr>
            <a:spLocks noGrp="1"/>
          </p:cNvSpPr>
          <p:nvPr>
            <p:ph type="body" sz="quarter" idx="22" hasCustomPrompt="1"/>
          </p:nvPr>
        </p:nvSpPr>
        <p:spPr>
          <a:xfrm>
            <a:off x="5192712" y="4212271"/>
            <a:ext cx="3730626" cy="106362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defTabSz="579148">
              <a:spcBef>
                <a:spcPts val="500"/>
              </a:spcBef>
              <a:buSzTx/>
              <a:buFontTx/>
              <a:buNone/>
              <a:defRPr sz="1900" b="0" i="0">
                <a:solidFill>
                  <a:srgbClr val="C7C7C7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rPr dirty="0"/>
              <a:t>A short framing sentence
that introduces what this
part of the talk covers.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B94816-5152-DEDD-C9BD-837A2525D8BF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38200" y="6356350"/>
            <a:ext cx="1893731" cy="365125"/>
          </a:xfrm>
        </p:spPr>
        <p:txBody>
          <a:bodyPr/>
          <a:lstStyle/>
          <a:p>
            <a:fld id="{C6F84614-F149-E044-94ED-65B51CB557D1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A71B89-4194-8411-FEB3-67A976F55724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 dirty="0"/>
              <a:t>Munich Quantum Valley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27383F-A8F1-55C5-B544-3B7B0B1B0753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hapter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8"/>
          <p:cNvSpPr/>
          <p:nvPr/>
        </p:nvSpPr>
        <p:spPr>
          <a:xfrm>
            <a:off x="-111968" y="-124408"/>
            <a:ext cx="12490581" cy="7091265"/>
          </a:xfrm>
          <a:prstGeom prst="rect">
            <a:avLst/>
          </a:prstGeom>
          <a:solidFill>
            <a:srgbClr val="000000"/>
          </a:solidFill>
          <a:ln w="12700">
            <a:solidFill>
              <a:srgbClr val="5D5D5D"/>
            </a:solidFill>
            <a:miter/>
          </a:ln>
        </p:spPr>
        <p:txBody>
          <a:bodyPr lIns="45719" rIns="45719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57" name="Image 1" descr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5750" y="381000"/>
            <a:ext cx="974252" cy="553065"/>
          </a:xfrm>
          <a:prstGeom prst="rect">
            <a:avLst/>
          </a:prstGeom>
          <a:ln w="12700">
            <a:miter lim="400000"/>
          </a:ln>
        </p:spPr>
      </p:pic>
      <p:sp>
        <p:nvSpPr>
          <p:cNvPr id="5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2000" y="2948259"/>
            <a:ext cx="3372554" cy="72487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4999"/>
              </a:lnSpc>
              <a:buSzTx/>
              <a:buFontTx/>
              <a:buNone/>
              <a:defRPr sz="3900" spc="-39">
                <a:solidFill>
                  <a:srgbClr val="FFFFFF"/>
                </a:solidFill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1pPr>
            <a:lvl2pPr marL="676309" indent="-371494">
              <a:lnSpc>
                <a:spcPct val="104999"/>
              </a:lnSpc>
              <a:buFontTx/>
              <a:defRPr sz="3900" spc="-39">
                <a:solidFill>
                  <a:srgbClr val="FFFFFF"/>
                </a:solidFill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2pPr>
            <a:lvl3pPr marL="1066853" indent="-457223">
              <a:lnSpc>
                <a:spcPct val="104999"/>
              </a:lnSpc>
              <a:buFontTx/>
              <a:defRPr sz="3900" spc="-39">
                <a:solidFill>
                  <a:srgbClr val="FFFFFF"/>
                </a:solidFill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3pPr>
            <a:lvl4pPr marL="1409771" indent="-495326">
              <a:lnSpc>
                <a:spcPct val="104999"/>
              </a:lnSpc>
              <a:buFontTx/>
              <a:defRPr sz="3900" spc="-39">
                <a:solidFill>
                  <a:srgbClr val="FFFFFF"/>
                </a:solidFill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4pPr>
            <a:lvl5pPr marL="1714587" indent="-495326">
              <a:lnSpc>
                <a:spcPct val="104999"/>
              </a:lnSpc>
              <a:buFontTx/>
              <a:defRPr sz="3900" spc="-39">
                <a:solidFill>
                  <a:srgbClr val="FFFFFF"/>
                </a:solidFill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5pPr>
          </a:lstStyle>
          <a:p>
            <a:r>
              <a:t>Section 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9" name="Text Placeholder 15"/>
          <p:cNvSpPr>
            <a:spLocks noGrp="1"/>
          </p:cNvSpPr>
          <p:nvPr>
            <p:ph type="body" sz="quarter" idx="21" hasCustomPrompt="1"/>
          </p:nvPr>
        </p:nvSpPr>
        <p:spPr>
          <a:xfrm>
            <a:off x="761999" y="3812837"/>
            <a:ext cx="5826388" cy="7572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600" b="0" i="0">
                <a:solidFill>
                  <a:srgbClr val="C7C7C7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t>A short framing sentence that introduces what this
part of the talk covers.</a:t>
            </a:r>
          </a:p>
        </p:txBody>
      </p:sp>
      <p:sp>
        <p:nvSpPr>
          <p:cNvPr id="2" name="Body Level One…">
            <a:extLst>
              <a:ext uri="{FF2B5EF4-FFF2-40B4-BE49-F238E27FC236}">
                <a16:creationId xmlns:a16="http://schemas.microsoft.com/office/drawing/2014/main" id="{CFFC0A9F-2EBB-A21A-8C10-00F7CB440780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761999" y="1792002"/>
            <a:ext cx="1482437" cy="113318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SzTx/>
              <a:buFontTx/>
              <a:buNone/>
              <a:defRPr sz="7200" b="0" i="0">
                <a:solidFill>
                  <a:srgbClr val="00B0F0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304816" indent="0" algn="ctr">
              <a:buFontTx/>
              <a:buNone/>
              <a:defRPr sz="7200" b="0" i="0">
                <a:solidFill>
                  <a:srgbClr val="00B0F0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2954368" indent="-2344738" algn="ctr">
              <a:buFontTx/>
              <a:defRPr sz="7200" b="0" i="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Mediu" pitchFamily="2" charset="77"/>
                <a:sym typeface="Zalando Sans SemiExpanded Regular Medium"/>
              </a:defRPr>
            </a:lvl3pPr>
            <a:lvl4pPr marL="3454579" indent="-2540134" algn="ctr">
              <a:buFontTx/>
              <a:defRPr sz="7200" b="0" i="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Mediu" pitchFamily="2" charset="77"/>
                <a:sym typeface="Zalando Sans SemiExpanded Regular Medium"/>
              </a:defRPr>
            </a:lvl4pPr>
            <a:lvl5pPr marL="3759394" indent="-2540134" algn="ctr">
              <a:buFontTx/>
              <a:defRPr sz="7200" b="0" i="0">
                <a:solidFill>
                  <a:srgbClr val="00B0F0"/>
                </a:solidFill>
                <a:latin typeface="Zalando Sans SemiExpanded Regular Medium"/>
                <a:ea typeface="Zalando Sans SemiExpanded Regular Medium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01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F419B0-ADF4-FFDC-224D-5E2AEE2CE99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64" y="1468581"/>
            <a:ext cx="6038628" cy="4267201"/>
          </a:xfrm>
          <a:prstGeom prst="rect">
            <a:avLst/>
          </a:prstGeom>
        </p:spPr>
      </p:pic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9F813BF0-354E-2929-EEE4-52DFAE214A3E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38200" y="6356350"/>
            <a:ext cx="1893731" cy="365125"/>
          </a:xfrm>
        </p:spPr>
        <p:txBody>
          <a:bodyPr/>
          <a:lstStyle/>
          <a:p>
            <a:fld id="{51813162-E98A-254A-8223-D5D7B38B7E13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C9CF5413-194E-C90C-82D1-08AA57E4E3A3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2929622" y="6356350"/>
            <a:ext cx="2501360" cy="365125"/>
          </a:xfrm>
        </p:spPr>
        <p:txBody>
          <a:bodyPr/>
          <a:lstStyle/>
          <a:p>
            <a:r>
              <a:rPr lang="en-DE" dirty="0"/>
              <a:t>Munich Quantum Valley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FD269AE-D03F-F614-7E87-9851BFB00936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Onl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9">
            <a:extLst>
              <a:ext uri="{FF2B5EF4-FFF2-40B4-BE49-F238E27FC236}">
                <a16:creationId xmlns:a16="http://schemas.microsoft.com/office/drawing/2014/main" id="{B3AF6F8F-BBBC-B6F9-C193-9AC18CBE11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42989" y="-145953"/>
            <a:ext cx="12479893" cy="7552537"/>
          </a:xfrm>
          <a:custGeom>
            <a:avLst/>
            <a:gdLst>
              <a:gd name="csX0" fmla="*/ -553 w 9010650"/>
              <a:gd name="csY0" fmla="*/ -335 h 5453033"/>
              <a:gd name="csX1" fmla="*/ 9010097 w 9010650"/>
              <a:gd name="csY1" fmla="*/ -335 h 5453033"/>
              <a:gd name="csX2" fmla="*/ 9010097 w 9010650"/>
              <a:gd name="csY2" fmla="*/ 5452699 h 5453033"/>
              <a:gd name="csX3" fmla="*/ -553 w 9010650"/>
              <a:gd name="csY3" fmla="*/ 5452699 h 545303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9010650" h="5453033">
                <a:moveTo>
                  <a:pt x="-553" y="-335"/>
                </a:moveTo>
                <a:lnTo>
                  <a:pt x="9010097" y="-335"/>
                </a:lnTo>
                <a:lnTo>
                  <a:pt x="9010097" y="5452699"/>
                </a:lnTo>
                <a:lnTo>
                  <a:pt x="-553" y="5452699"/>
                </a:lnTo>
                <a:close/>
              </a:path>
            </a:pathLst>
          </a:custGeom>
        </p:spPr>
      </p:pic>
      <p:pic>
        <p:nvPicPr>
          <p:cNvPr id="70" name="Picture 2" descr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8040" y="356050"/>
            <a:ext cx="971960" cy="552000"/>
          </a:xfrm>
          <a:prstGeom prst="rect">
            <a:avLst/>
          </a:prstGeom>
          <a:ln w="12700">
            <a:miter lim="400000"/>
          </a:ln>
        </p:spPr>
      </p:pic>
      <p:sp>
        <p:nvSpPr>
          <p:cNvPr id="71" name="Shape 0"/>
          <p:cNvSpPr/>
          <p:nvPr/>
        </p:nvSpPr>
        <p:spPr>
          <a:xfrm>
            <a:off x="762000" y="647700"/>
            <a:ext cx="63500" cy="520700"/>
          </a:xfrm>
          <a:prstGeom prst="rect">
            <a:avLst/>
          </a:prstGeom>
          <a:solidFill>
            <a:srgbClr val="00A0E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72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958850" y="1566790"/>
            <a:ext cx="3358508" cy="55873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533427" indent="-228612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890998" indent="-281368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3pPr>
            <a:lvl4pPr marL="1219261" indent="-304816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4pPr>
            <a:lvl5pPr marL="1524077" indent="-304816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Header 2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73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958850" y="647700"/>
            <a:ext cx="4122738" cy="72231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32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rPr dirty="0"/>
              <a:t>Slide title</a:t>
            </a:r>
          </a:p>
        </p:txBody>
      </p:sp>
      <p:sp>
        <p:nvSpPr>
          <p:cNvPr id="2" name="Date Placeholder 2">
            <a:extLst>
              <a:ext uri="{FF2B5EF4-FFF2-40B4-BE49-F238E27FC236}">
                <a16:creationId xmlns:a16="http://schemas.microsoft.com/office/drawing/2014/main" id="{698617EA-671C-9456-261F-E53679EA823E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38200" y="6356350"/>
            <a:ext cx="1893731" cy="365125"/>
          </a:xfrm>
        </p:spPr>
        <p:txBody>
          <a:bodyPr/>
          <a:lstStyle/>
          <a:p>
            <a:fld id="{D7396B8E-62DF-774F-92EA-2E244A26E08C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689A9A58-2D0C-8E6E-E3A0-0992B9245495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>
          <a:xfrm>
            <a:off x="2929622" y="6356350"/>
            <a:ext cx="2501360" cy="365125"/>
          </a:xfrm>
        </p:spPr>
        <p:txBody>
          <a:bodyPr/>
          <a:lstStyle/>
          <a:p>
            <a:r>
              <a:rPr lang="en-DE" dirty="0"/>
              <a:t>Munich Quantum Valley</a:t>
            </a:r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0A958259-E7D6-770D-490B-B1D7362EB672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AC8A49F-6D6B-1C27-3007-07F189615D20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958850" y="2454179"/>
            <a:ext cx="4977256" cy="3117798"/>
          </a:xfrm>
          <a:prstGeom prst="rect">
            <a:avLst/>
          </a:prstGeom>
        </p:spPr>
        <p:txBody>
          <a:bodyPr/>
          <a:lstStyle>
            <a:lvl1pPr>
              <a:defRPr sz="2400" b="0" i="0">
                <a:latin typeface="Zalando Sans Medium" pitchFamily="2" charset="77"/>
                <a:ea typeface="Zalando Sans Medium" pitchFamily="2" charset="77"/>
              </a:defRPr>
            </a:lvl1pPr>
            <a:lvl2pPr>
              <a:defRPr sz="2400" b="0" i="0">
                <a:latin typeface="Zalando Sans Medium" pitchFamily="2" charset="77"/>
                <a:ea typeface="Zalando Sans Medium" pitchFamily="2" charset="77"/>
              </a:defRPr>
            </a:lvl2pPr>
            <a:lvl3pPr>
              <a:defRPr sz="2400" b="0" i="0">
                <a:latin typeface="Zalando Sans Medium" pitchFamily="2" charset="77"/>
                <a:ea typeface="Zalando Sans Medium" pitchFamily="2" charset="77"/>
              </a:defRPr>
            </a:lvl3pPr>
            <a:lvl4pPr>
              <a:defRPr sz="2400" b="0" i="0">
                <a:latin typeface="Zalando Sans Medium" pitchFamily="2" charset="77"/>
                <a:ea typeface="Zalando Sans Medium" pitchFamily="2" charset="77"/>
              </a:defRPr>
            </a:lvl4pPr>
            <a:lvl5pPr>
              <a:defRPr sz="2400" b="0" i="0">
                <a:latin typeface="Zalando Sans Medium" pitchFamily="2" charset="77"/>
                <a:ea typeface="Zalando Sans Medium" pitchFamily="2" charset="77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EDFB6ECE-65D6-F708-AEDB-02C5DC65C17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295348" y="2454179"/>
            <a:ext cx="4977256" cy="3117798"/>
          </a:xfrm>
          <a:prstGeom prst="rect">
            <a:avLst/>
          </a:prstGeom>
        </p:spPr>
        <p:txBody>
          <a:bodyPr/>
          <a:lstStyle>
            <a:lvl1pPr>
              <a:defRPr sz="2400" b="0" i="0">
                <a:latin typeface="Zalando Sans Medium" pitchFamily="2" charset="77"/>
                <a:ea typeface="Zalando Sans Medium" pitchFamily="2" charset="77"/>
              </a:defRPr>
            </a:lvl1pPr>
            <a:lvl2pPr>
              <a:defRPr sz="2400" b="0" i="0">
                <a:latin typeface="Zalando Sans Medium" pitchFamily="2" charset="77"/>
                <a:ea typeface="Zalando Sans Medium" pitchFamily="2" charset="77"/>
              </a:defRPr>
            </a:lvl2pPr>
            <a:lvl3pPr>
              <a:defRPr sz="2400" b="0" i="0">
                <a:latin typeface="Zalando Sans Medium" pitchFamily="2" charset="77"/>
                <a:ea typeface="Zalando Sans Medium" pitchFamily="2" charset="77"/>
              </a:defRPr>
            </a:lvl3pPr>
            <a:lvl4pPr>
              <a:defRPr sz="2400" b="0" i="0">
                <a:latin typeface="Zalando Sans Medium" pitchFamily="2" charset="77"/>
                <a:ea typeface="Zalando Sans Medium" pitchFamily="2" charset="77"/>
              </a:defRPr>
            </a:lvl4pPr>
            <a:lvl5pPr>
              <a:defRPr sz="2400" b="0" i="0">
                <a:latin typeface="Zalando Sans Medium" pitchFamily="2" charset="77"/>
                <a:ea typeface="Zalando Sans Medium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DE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9">
            <a:extLst>
              <a:ext uri="{FF2B5EF4-FFF2-40B4-BE49-F238E27FC236}">
                <a16:creationId xmlns:a16="http://schemas.microsoft.com/office/drawing/2014/main" id="{D61F8C65-9823-7C11-AA1A-EB3E1884CC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42989" y="-145953"/>
            <a:ext cx="12479893" cy="7552537"/>
          </a:xfrm>
          <a:custGeom>
            <a:avLst/>
            <a:gdLst>
              <a:gd name="csX0" fmla="*/ -553 w 9010650"/>
              <a:gd name="csY0" fmla="*/ -335 h 5453033"/>
              <a:gd name="csX1" fmla="*/ 9010097 w 9010650"/>
              <a:gd name="csY1" fmla="*/ -335 h 5453033"/>
              <a:gd name="csX2" fmla="*/ 9010097 w 9010650"/>
              <a:gd name="csY2" fmla="*/ 5452699 h 5453033"/>
              <a:gd name="csX3" fmla="*/ -553 w 9010650"/>
              <a:gd name="csY3" fmla="*/ 5452699 h 545303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9010650" h="5453033">
                <a:moveTo>
                  <a:pt x="-553" y="-335"/>
                </a:moveTo>
                <a:lnTo>
                  <a:pt x="9010097" y="-335"/>
                </a:lnTo>
                <a:lnTo>
                  <a:pt x="9010097" y="5452699"/>
                </a:lnTo>
                <a:lnTo>
                  <a:pt x="-553" y="5452699"/>
                </a:lnTo>
                <a:close/>
              </a:path>
            </a:pathLst>
          </a:custGeom>
        </p:spPr>
      </p:pic>
      <p:pic>
        <p:nvPicPr>
          <p:cNvPr id="85" name="Picture 2" descr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8040" y="356050"/>
            <a:ext cx="971960" cy="552000"/>
          </a:xfrm>
          <a:prstGeom prst="rect">
            <a:avLst/>
          </a:prstGeom>
          <a:ln w="12700">
            <a:miter lim="400000"/>
          </a:ln>
        </p:spPr>
      </p:pic>
      <p:sp>
        <p:nvSpPr>
          <p:cNvPr id="86" name="Shape 0"/>
          <p:cNvSpPr/>
          <p:nvPr/>
        </p:nvSpPr>
        <p:spPr>
          <a:xfrm>
            <a:off x="762000" y="647700"/>
            <a:ext cx="63500" cy="520700"/>
          </a:xfrm>
          <a:prstGeom prst="rect">
            <a:avLst/>
          </a:prstGeom>
          <a:solidFill>
            <a:srgbClr val="00A0E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88" name="Picture Placeholder 10"/>
          <p:cNvSpPr>
            <a:spLocks noGrp="1"/>
          </p:cNvSpPr>
          <p:nvPr>
            <p:ph type="pic" sz="half" idx="21"/>
          </p:nvPr>
        </p:nvSpPr>
        <p:spPr>
          <a:xfrm>
            <a:off x="5648325" y="1608137"/>
            <a:ext cx="5781675" cy="4606926"/>
          </a:xfrm>
          <a:prstGeom prst="rect">
            <a:avLst/>
          </a:prstGeom>
        </p:spPr>
        <p:txBody>
          <a:bodyPr lIns="91439" rIns="91439"/>
          <a:lstStyle>
            <a:lvl1pPr marL="0" indent="0">
              <a:buNone/>
              <a:defRPr/>
            </a:lvl1pPr>
          </a:lstStyle>
          <a:p>
            <a:endParaRPr dirty="0"/>
          </a:p>
        </p:txBody>
      </p:sp>
      <p:sp>
        <p:nvSpPr>
          <p:cNvPr id="2" name="Body Level One…">
            <a:extLst>
              <a:ext uri="{FF2B5EF4-FFF2-40B4-BE49-F238E27FC236}">
                <a16:creationId xmlns:a16="http://schemas.microsoft.com/office/drawing/2014/main" id="{38BB3F2C-5F7F-0B9D-2CA2-F2757F36279F}"/>
              </a:ext>
            </a:extLst>
          </p:cNvPr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958850" y="1566790"/>
            <a:ext cx="3358508" cy="55873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533427" indent="-228612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890998" indent="-281368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3pPr>
            <a:lvl4pPr marL="1219261" indent="-304816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4pPr>
            <a:lvl5pPr marL="1524077" indent="-304816">
              <a:buFontTx/>
              <a:defRPr sz="24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Header 2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18859D9B-0FA9-2950-F0CA-AEB1A865E74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58850" y="647700"/>
            <a:ext cx="4122738" cy="72231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32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rPr lang="en-GB" dirty="0"/>
              <a:t>Slide title</a:t>
            </a:r>
          </a:p>
        </p:txBody>
      </p:sp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7BD7B2F0-F595-ADD3-C1C6-F3B252670348}"/>
              </a:ext>
            </a:extLst>
          </p:cNvPr>
          <p:cNvSpPr>
            <a:spLocks noGrp="1"/>
          </p:cNvSpPr>
          <p:nvPr>
            <p:ph type="dt" sz="half" idx="24"/>
          </p:nvPr>
        </p:nvSpPr>
        <p:spPr>
          <a:xfrm>
            <a:off x="838200" y="6356350"/>
            <a:ext cx="1893731" cy="365125"/>
          </a:xfrm>
        </p:spPr>
        <p:txBody>
          <a:bodyPr/>
          <a:lstStyle/>
          <a:p>
            <a:fld id="{3D6C8A31-5C1C-F545-916E-FF015ACDED0F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6CCB41DC-B407-2EDA-50BC-B835FA19CE32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>
          <a:xfrm>
            <a:off x="2929622" y="6356350"/>
            <a:ext cx="2501360" cy="365125"/>
          </a:xfrm>
        </p:spPr>
        <p:txBody>
          <a:bodyPr/>
          <a:lstStyle/>
          <a:p>
            <a:r>
              <a:rPr lang="en-DE" dirty="0"/>
              <a:t>Munich Quantum Valley</a:t>
            </a:r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335904D1-A7B3-4E2A-5B51-367DACE8D3CE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7C91A15-336D-AC87-F47B-A784FA47DF3E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958850" y="2454179"/>
            <a:ext cx="4472132" cy="3302044"/>
          </a:xfrm>
          <a:prstGeom prst="rect">
            <a:avLst/>
          </a:prstGeom>
        </p:spPr>
        <p:txBody>
          <a:bodyPr/>
          <a:lstStyle>
            <a:lvl1pPr>
              <a:defRPr sz="2400" b="0" i="0">
                <a:latin typeface="Zalando Sans Medium" pitchFamily="2" charset="77"/>
                <a:ea typeface="Zalando Sans Medium" pitchFamily="2" charset="77"/>
              </a:defRPr>
            </a:lvl1pPr>
            <a:lvl2pPr>
              <a:defRPr sz="2400" b="0" i="0">
                <a:latin typeface="Zalando Sans Medium" pitchFamily="2" charset="77"/>
                <a:ea typeface="Zalando Sans Medium" pitchFamily="2" charset="77"/>
              </a:defRPr>
            </a:lvl2pPr>
            <a:lvl3pPr>
              <a:defRPr sz="2400" b="0" i="0">
                <a:latin typeface="Zalando Sans Medium" pitchFamily="2" charset="77"/>
                <a:ea typeface="Zalando Sans Medium" pitchFamily="2" charset="77"/>
              </a:defRPr>
            </a:lvl3pPr>
            <a:lvl4pPr>
              <a:defRPr sz="2400" b="0" i="0">
                <a:latin typeface="Zalando Sans Medium" pitchFamily="2" charset="77"/>
                <a:ea typeface="Zalando Sans Medium" pitchFamily="2" charset="77"/>
              </a:defRPr>
            </a:lvl4pPr>
            <a:lvl5pPr>
              <a:defRPr sz="2400" b="0" i="0">
                <a:latin typeface="Zalando Sans Medium" pitchFamily="2" charset="77"/>
                <a:ea typeface="Zalando Sans Medium" pitchFamily="2" charset="77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DE" dirty="0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age whit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Picture 2" descr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8040" y="356050"/>
            <a:ext cx="971960" cy="552000"/>
          </a:xfrm>
          <a:prstGeom prst="rect">
            <a:avLst/>
          </a:prstGeom>
          <a:ln w="12700">
            <a:miter lim="400000"/>
          </a:ln>
        </p:spPr>
      </p:pic>
      <p:sp>
        <p:nvSpPr>
          <p:cNvPr id="99" name="Shape 0"/>
          <p:cNvSpPr/>
          <p:nvPr/>
        </p:nvSpPr>
        <p:spPr>
          <a:xfrm>
            <a:off x="762000" y="647700"/>
            <a:ext cx="63500" cy="520700"/>
          </a:xfrm>
          <a:prstGeom prst="rect">
            <a:avLst/>
          </a:prstGeom>
          <a:solidFill>
            <a:srgbClr val="00A0E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01" name="Picture Placeholder 10"/>
          <p:cNvSpPr>
            <a:spLocks noGrp="1"/>
          </p:cNvSpPr>
          <p:nvPr>
            <p:ph type="pic" sz="half" idx="21"/>
          </p:nvPr>
        </p:nvSpPr>
        <p:spPr>
          <a:xfrm>
            <a:off x="958850" y="1608137"/>
            <a:ext cx="5781675" cy="4606926"/>
          </a:xfrm>
          <a:prstGeom prst="rect">
            <a:avLst/>
          </a:prstGeom>
        </p:spPr>
        <p:txBody>
          <a:bodyPr lIns="91439" rIns="91439"/>
          <a:lstStyle/>
          <a:p>
            <a:endParaRPr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61EA81C3-C202-71E8-2B13-1E0E77F4BE5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58850" y="647700"/>
            <a:ext cx="4122738" cy="72231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32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rPr lang="en-GB" dirty="0"/>
              <a:t>Slide title</a:t>
            </a:r>
          </a:p>
        </p:txBody>
      </p:sp>
      <p:sp>
        <p:nvSpPr>
          <p:cNvPr id="2" name="Date Placeholder 2">
            <a:extLst>
              <a:ext uri="{FF2B5EF4-FFF2-40B4-BE49-F238E27FC236}">
                <a16:creationId xmlns:a16="http://schemas.microsoft.com/office/drawing/2014/main" id="{DE6D7F43-586E-DF91-9052-3D63B07C7796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38200" y="6356350"/>
            <a:ext cx="1893731" cy="365125"/>
          </a:xfrm>
        </p:spPr>
        <p:txBody>
          <a:bodyPr/>
          <a:lstStyle/>
          <a:p>
            <a:fld id="{38E15AB3-830E-204F-AF89-11B3FF7586E0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D91FDD05-CE08-159A-8A02-42FE61AE1DBE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2929622" y="6356350"/>
            <a:ext cx="2501360" cy="365125"/>
          </a:xfrm>
        </p:spPr>
        <p:txBody>
          <a:bodyPr/>
          <a:lstStyle/>
          <a:p>
            <a:r>
              <a:rPr lang="en-DE" dirty="0"/>
              <a:t>Munich Quantum Valley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C74B86-0B80-5D5B-0F86-82FC9D6875FC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Picture 8" descr="Picture 8"/>
          <p:cNvPicPr>
            <a:picLocks noChangeAspect="1"/>
          </p:cNvPicPr>
          <p:nvPr/>
        </p:nvPicPr>
        <p:blipFill>
          <a:blip r:embed="rId2">
            <a:alphaModFix amt="30000"/>
          </a:blip>
          <a:stretch>
            <a:fillRect/>
          </a:stretch>
        </p:blipFill>
        <p:spPr>
          <a:xfrm>
            <a:off x="-194873" y="5849407"/>
            <a:ext cx="12651699" cy="1195969"/>
          </a:xfrm>
          <a:prstGeom prst="rect">
            <a:avLst/>
          </a:prstGeom>
          <a:ln w="12700">
            <a:miter lim="400000"/>
          </a:ln>
        </p:spPr>
      </p:pic>
      <p:sp>
        <p:nvSpPr>
          <p:cNvPr id="110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442587" y="5982372"/>
            <a:ext cx="4513966" cy="3349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20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495324" indent="-190509">
              <a:buFontTx/>
              <a:defRPr sz="20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844103" indent="-234473">
              <a:buFontTx/>
              <a:defRPr sz="20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3pPr>
            <a:lvl4pPr marL="1168458" indent="-254013">
              <a:buFontTx/>
              <a:defRPr sz="20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4pPr>
            <a:lvl5pPr marL="1473274" indent="-254013">
              <a:buFontTx/>
              <a:defRPr sz="20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Title of the image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111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6442586" y="6317335"/>
            <a:ext cx="4513967" cy="3349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100">
                <a:latin typeface="Zalando Sans SemiExpanded Light"/>
                <a:ea typeface="Zalando Sans SemiExpanded Light"/>
                <a:cs typeface="Zalando Sans SemiExpanded Light"/>
                <a:sym typeface="Zalando Sans SemiExpanded Light"/>
              </a:defRPr>
            </a:lvl1pPr>
          </a:lstStyle>
          <a:p>
            <a:r>
              <a:t>Image credits</a:t>
            </a:r>
          </a:p>
        </p:txBody>
      </p:sp>
      <p:sp>
        <p:nvSpPr>
          <p:cNvPr id="112" name="Picture Placeholder 6"/>
          <p:cNvSpPr>
            <a:spLocks noGrp="1"/>
          </p:cNvSpPr>
          <p:nvPr>
            <p:ph type="pic" idx="22"/>
          </p:nvPr>
        </p:nvSpPr>
        <p:spPr>
          <a:xfrm>
            <a:off x="0" y="1"/>
            <a:ext cx="12192000" cy="5822227"/>
          </a:xfrm>
          <a:prstGeom prst="rect">
            <a:avLst/>
          </a:prstGeom>
        </p:spPr>
        <p:txBody>
          <a:bodyPr lIns="91439" rIns="91439"/>
          <a:lstStyle/>
          <a:p>
            <a:endParaRPr/>
          </a:p>
        </p:txBody>
      </p:sp>
      <p:sp>
        <p:nvSpPr>
          <p:cNvPr id="2" name="Date Placeholder 2">
            <a:extLst>
              <a:ext uri="{FF2B5EF4-FFF2-40B4-BE49-F238E27FC236}">
                <a16:creationId xmlns:a16="http://schemas.microsoft.com/office/drawing/2014/main" id="{852EE8D8-93CA-146B-83FB-3FDEAD17B1CD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38200" y="6356350"/>
            <a:ext cx="1893731" cy="365125"/>
          </a:xfrm>
        </p:spPr>
        <p:txBody>
          <a:bodyPr/>
          <a:lstStyle/>
          <a:p>
            <a:fld id="{4029F020-7FB9-C64A-BB0D-E7E0404720DD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86C162D8-6536-0DBE-D1BE-E0676EAE6CDD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2929622" y="6356350"/>
            <a:ext cx="2501360" cy="365125"/>
          </a:xfrm>
        </p:spPr>
        <p:txBody>
          <a:bodyPr/>
          <a:lstStyle/>
          <a:p>
            <a:r>
              <a:rPr lang="en-DE" dirty="0"/>
              <a:t>Munich Quantum Valley</a:t>
            </a:r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F00AD968-4B6F-7984-90B0-2F1BB4DFBDD3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9">
            <a:extLst>
              <a:ext uri="{FF2B5EF4-FFF2-40B4-BE49-F238E27FC236}">
                <a16:creationId xmlns:a16="http://schemas.microsoft.com/office/drawing/2014/main" id="{B2D893AE-DF8D-C810-35EE-3377D1C36E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42989" y="-145953"/>
            <a:ext cx="12479893" cy="7552537"/>
          </a:xfrm>
          <a:custGeom>
            <a:avLst/>
            <a:gdLst>
              <a:gd name="csX0" fmla="*/ -553 w 9010650"/>
              <a:gd name="csY0" fmla="*/ -335 h 5453033"/>
              <a:gd name="csX1" fmla="*/ 9010097 w 9010650"/>
              <a:gd name="csY1" fmla="*/ -335 h 5453033"/>
              <a:gd name="csX2" fmla="*/ 9010097 w 9010650"/>
              <a:gd name="csY2" fmla="*/ 5452699 h 5453033"/>
              <a:gd name="csX3" fmla="*/ -553 w 9010650"/>
              <a:gd name="csY3" fmla="*/ 5452699 h 545303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9010650" h="5453033">
                <a:moveTo>
                  <a:pt x="-553" y="-335"/>
                </a:moveTo>
                <a:lnTo>
                  <a:pt x="9010097" y="-335"/>
                </a:lnTo>
                <a:lnTo>
                  <a:pt x="9010097" y="5452699"/>
                </a:lnTo>
                <a:lnTo>
                  <a:pt x="-553" y="5452699"/>
                </a:lnTo>
                <a:close/>
              </a:path>
            </a:pathLst>
          </a:custGeom>
        </p:spPr>
      </p:pic>
      <p:sp>
        <p:nvSpPr>
          <p:cNvPr id="132" name="Shape 2"/>
          <p:cNvSpPr/>
          <p:nvPr/>
        </p:nvSpPr>
        <p:spPr>
          <a:xfrm>
            <a:off x="1397000" y="5641657"/>
            <a:ext cx="406400" cy="19051"/>
          </a:xfrm>
          <a:prstGeom prst="rect">
            <a:avLst/>
          </a:prstGeom>
          <a:solidFill>
            <a:srgbClr val="00A0E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33" name="Picture 3" descr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8040" y="356050"/>
            <a:ext cx="971960" cy="552000"/>
          </a:xfrm>
          <a:prstGeom prst="rect">
            <a:avLst/>
          </a:prstGeom>
          <a:ln w="12700">
            <a:miter lim="400000"/>
          </a:ln>
        </p:spPr>
      </p:pic>
      <p:sp>
        <p:nvSpPr>
          <p:cNvPr id="134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600200" y="1884916"/>
            <a:ext cx="8285164" cy="263290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47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752513" indent="-447698">
              <a:buFontTx/>
              <a:defRPr sz="47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1160643" indent="-551013">
              <a:buFontTx/>
              <a:defRPr sz="47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3pPr>
            <a:lvl4pPr marL="1511376" indent="-596931">
              <a:buFontTx/>
              <a:defRPr sz="47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4pPr>
            <a:lvl5pPr marL="1816192" indent="-596931">
              <a:buFontTx/>
              <a:defRPr sz="47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A single key statement, takeaway, or conclusion stated in the speaker's own words.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135" name="Text Placeholder 25"/>
          <p:cNvSpPr>
            <a:spLocks noGrp="1"/>
          </p:cNvSpPr>
          <p:nvPr>
            <p:ph type="body" sz="quarter" idx="21" hasCustomPrompt="1"/>
          </p:nvPr>
        </p:nvSpPr>
        <p:spPr>
          <a:xfrm>
            <a:off x="1971057" y="5426454"/>
            <a:ext cx="1888122" cy="33585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600" b="0" i="0"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rPr dirty="0"/>
              <a:t>Your name</a:t>
            </a:r>
          </a:p>
        </p:txBody>
      </p:sp>
      <p:sp>
        <p:nvSpPr>
          <p:cNvPr id="136" name="Text Placeholder 25"/>
          <p:cNvSpPr>
            <a:spLocks noGrp="1"/>
          </p:cNvSpPr>
          <p:nvPr>
            <p:ph type="body" sz="quarter" idx="22" hasCustomPrompt="1"/>
          </p:nvPr>
        </p:nvSpPr>
        <p:spPr>
          <a:xfrm>
            <a:off x="1971057" y="5758915"/>
            <a:ext cx="1888122" cy="33585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200" b="0" i="0">
                <a:solidFill>
                  <a:schemeClr val="accent1"/>
                </a:solidFill>
                <a:latin typeface="Zalando Sans SemiExpanded Light" pitchFamily="2" charset="77"/>
                <a:ea typeface="Zalando Sans SemiExpanded Light" pitchFamily="2" charset="77"/>
                <a:cs typeface="Zalando Sans SemiExpanded Light" pitchFamily="2" charset="77"/>
                <a:sym typeface="Zalando Sans SemiExpanded Regular Medium"/>
              </a:defRPr>
            </a:lvl1pPr>
          </a:lstStyle>
          <a:p>
            <a:r>
              <a:rPr dirty="0"/>
              <a:t>Research group</a:t>
            </a:r>
          </a:p>
        </p:txBody>
      </p:sp>
      <p:sp>
        <p:nvSpPr>
          <p:cNvPr id="138" name="Text 0"/>
          <p:cNvSpPr txBox="1"/>
          <p:nvPr/>
        </p:nvSpPr>
        <p:spPr>
          <a:xfrm rot="10800000">
            <a:off x="1114219" y="1061329"/>
            <a:ext cx="689181" cy="5466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6932" tIns="16932" rIns="16932" bIns="16932">
            <a:normAutofit/>
          </a:bodyPr>
          <a:lstStyle>
            <a:lvl1pPr algn="r" defTabSz="316960">
              <a:lnSpc>
                <a:spcPct val="48000"/>
              </a:lnSpc>
              <a:defRPr sz="3639">
                <a:solidFill>
                  <a:srgbClr val="00A0E0"/>
                </a:solidFill>
                <a:latin typeface="Zalando Sans SemiExpanded Regular Bold"/>
                <a:ea typeface="Zalando Sans SemiExpanded Regular Bold"/>
                <a:cs typeface="Zalando Sans SemiExpanded Regular Bold"/>
                <a:sym typeface="Zalando Sans SemiExpanded Regular Bold"/>
              </a:defRPr>
            </a:lvl1pPr>
          </a:lstStyle>
          <a:p>
            <a:r>
              <a:rPr sz="5400" b="0" i="0">
                <a:latin typeface="Zalando Sans SemiExpanded Mediu" pitchFamily="2" charset="77"/>
                <a:ea typeface="Zalando Sans SemiExpanded Mediu" pitchFamily="2" charset="77"/>
              </a:rPr>
              <a:t>“</a:t>
            </a:r>
          </a:p>
        </p:txBody>
      </p:sp>
      <p:sp>
        <p:nvSpPr>
          <p:cNvPr id="2" name="Text 0">
            <a:extLst>
              <a:ext uri="{FF2B5EF4-FFF2-40B4-BE49-F238E27FC236}">
                <a16:creationId xmlns:a16="http://schemas.microsoft.com/office/drawing/2014/main" id="{642BA9CA-CAC2-7F81-0ED3-F6CA2A7496DF}"/>
              </a:ext>
            </a:extLst>
          </p:cNvPr>
          <p:cNvSpPr txBox="1"/>
          <p:nvPr userDrawn="1"/>
        </p:nvSpPr>
        <p:spPr>
          <a:xfrm rot="10800000">
            <a:off x="5262707" y="3862281"/>
            <a:ext cx="689181" cy="5466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6932" tIns="16932" rIns="16932" bIns="16932">
            <a:normAutofit/>
          </a:bodyPr>
          <a:lstStyle>
            <a:lvl1pPr algn="r" defTabSz="316960">
              <a:lnSpc>
                <a:spcPct val="48000"/>
              </a:lnSpc>
              <a:defRPr sz="3639">
                <a:solidFill>
                  <a:srgbClr val="00A0E0"/>
                </a:solidFill>
                <a:latin typeface="Zalando Sans SemiExpanded Regular Bold"/>
                <a:ea typeface="Zalando Sans SemiExpanded Regular Bold"/>
                <a:cs typeface="Zalando Sans SemiExpanded Regular Bold"/>
                <a:sym typeface="Zalando Sans SemiExpanded Regular Bold"/>
              </a:defRPr>
            </a:lvl1pPr>
          </a:lstStyle>
          <a:p>
            <a:r>
              <a:rPr sz="5400" b="0" i="0">
                <a:latin typeface="Zalando Sans SemiExpanded Mediu" pitchFamily="2" charset="77"/>
                <a:ea typeface="Zalando Sans SemiExpanded Mediu" pitchFamily="2" charset="77"/>
              </a:rPr>
              <a:t>“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2BC11C-4270-CBE5-3A04-F4F490092CB1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38200" y="6356350"/>
            <a:ext cx="1893731" cy="365125"/>
          </a:xfrm>
        </p:spPr>
        <p:txBody>
          <a:bodyPr/>
          <a:lstStyle/>
          <a:p>
            <a:fld id="{BA8DD2E2-467E-C044-818E-E34672E88C9C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B9FFC6-AEA7-E94E-1CF8-FF9B3BD34D4A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2929622" y="6356350"/>
            <a:ext cx="2501360" cy="365125"/>
          </a:xfrm>
        </p:spPr>
        <p:txBody>
          <a:bodyPr/>
          <a:lstStyle/>
          <a:p>
            <a:r>
              <a:rPr lang="en-DE" dirty="0"/>
              <a:t>Munich Quantum Valley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E3E66C-0214-BD7F-E2E1-C8AB9E5A2D0E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Rectangle 14"/>
          <p:cNvSpPr/>
          <p:nvPr/>
        </p:nvSpPr>
        <p:spPr>
          <a:xfrm>
            <a:off x="-298581" y="-233265"/>
            <a:ext cx="12892363" cy="7299083"/>
          </a:xfrm>
          <a:prstGeom prst="rect">
            <a:avLst/>
          </a:prstGeom>
          <a:solidFill>
            <a:srgbClr val="000000"/>
          </a:solidFill>
          <a:ln w="12700">
            <a:solidFill>
              <a:srgbClr val="5D5D5D"/>
            </a:solidFill>
            <a:miter/>
          </a:ln>
        </p:spPr>
        <p:txBody>
          <a:bodyPr lIns="45719" rIns="45719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9" name="Shape 1"/>
          <p:cNvSpPr/>
          <p:nvPr/>
        </p:nvSpPr>
        <p:spPr>
          <a:xfrm>
            <a:off x="762000" y="5029748"/>
            <a:ext cx="571500" cy="30735"/>
          </a:xfrm>
          <a:prstGeom prst="rect">
            <a:avLst/>
          </a:prstGeom>
          <a:solidFill>
            <a:srgbClr val="00A0E0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0" name="Text 2"/>
          <p:cNvSpPr txBox="1"/>
          <p:nvPr/>
        </p:nvSpPr>
        <p:spPr>
          <a:xfrm>
            <a:off x="762000" y="5294496"/>
            <a:ext cx="1964603" cy="199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6932" tIns="16932" rIns="16932" bIns="16932">
            <a:normAutofit/>
          </a:bodyPr>
          <a:lstStyle>
            <a:lvl1pPr>
              <a:defRPr sz="900" b="1" spc="100">
                <a:solidFill>
                  <a:srgbClr val="00A0E0"/>
                </a:solidFill>
                <a:latin typeface="Zalando Sans Black"/>
                <a:ea typeface="Zalando Sans Black"/>
                <a:cs typeface="Zalando Sans Black"/>
                <a:sym typeface="Zalando Sans Black"/>
              </a:defRPr>
            </a:lvl1pPr>
          </a:lstStyle>
          <a:p>
            <a:r>
              <a:t>CONTACT</a:t>
            </a:r>
          </a:p>
        </p:txBody>
      </p:sp>
      <p:sp>
        <p:nvSpPr>
          <p:cNvPr id="151" name="Text 4"/>
          <p:cNvSpPr txBox="1"/>
          <p:nvPr/>
        </p:nvSpPr>
        <p:spPr>
          <a:xfrm>
            <a:off x="4311822" y="5294496"/>
            <a:ext cx="2207828" cy="199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6932" tIns="16932" rIns="16932" bIns="16932">
            <a:normAutofit/>
          </a:bodyPr>
          <a:lstStyle>
            <a:lvl1pPr>
              <a:defRPr sz="900" b="1" spc="100">
                <a:solidFill>
                  <a:srgbClr val="00A0E0"/>
                </a:solidFill>
                <a:latin typeface="Zalando Sans Black"/>
                <a:ea typeface="Zalando Sans Black"/>
                <a:cs typeface="Zalando Sans Black"/>
                <a:sym typeface="Zalando Sans Black"/>
              </a:defRPr>
            </a:lvl1pPr>
          </a:lstStyle>
          <a:p>
            <a:r>
              <a:t>WEB</a:t>
            </a:r>
          </a:p>
        </p:txBody>
      </p:sp>
      <p:sp>
        <p:nvSpPr>
          <p:cNvPr id="152" name="Text 6"/>
          <p:cNvSpPr txBox="1"/>
          <p:nvPr/>
        </p:nvSpPr>
        <p:spPr>
          <a:xfrm>
            <a:off x="6963344" y="5294496"/>
            <a:ext cx="1563986" cy="199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6932" tIns="16932" rIns="16932" bIns="16932">
            <a:normAutofit/>
          </a:bodyPr>
          <a:lstStyle>
            <a:lvl1pPr>
              <a:defRPr sz="900" b="1" spc="100">
                <a:solidFill>
                  <a:srgbClr val="00A0E0"/>
                </a:solidFill>
                <a:latin typeface="Zalando Sans Black"/>
                <a:ea typeface="Zalando Sans Black"/>
                <a:cs typeface="Zalando Sans Black"/>
                <a:sym typeface="Zalando Sans Black"/>
              </a:defRPr>
            </a:lvl1pPr>
          </a:lstStyle>
          <a:p>
            <a:r>
              <a:t>GROUP</a:t>
            </a:r>
          </a:p>
        </p:txBody>
      </p:sp>
      <p:pic>
        <p:nvPicPr>
          <p:cNvPr id="153" name="Image 1" descr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449225"/>
            <a:ext cx="2854475" cy="1620435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2000" y="5560355"/>
            <a:ext cx="1888121" cy="33585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  <a:lvl2pPr marL="438171" indent="-133356">
              <a:buFontTx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2pPr>
            <a:lvl3pPr marL="773761" indent="-164131">
              <a:buFontTx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3pPr>
            <a:lvl4pPr marL="1092254" indent="-177809">
              <a:buFontTx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4pPr>
            <a:lvl5pPr marL="1397070" indent="-177809">
              <a:buFontTx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5pPr>
          </a:lstStyle>
          <a:p>
            <a:r>
              <a:rPr dirty="0"/>
              <a:t>email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sp>
        <p:nvSpPr>
          <p:cNvPr id="155" name="Text Placeholder 25"/>
          <p:cNvSpPr>
            <a:spLocks noGrp="1"/>
          </p:cNvSpPr>
          <p:nvPr>
            <p:ph type="body" sz="quarter" idx="21" hasCustomPrompt="1"/>
          </p:nvPr>
        </p:nvSpPr>
        <p:spPr>
          <a:xfrm>
            <a:off x="4234526" y="5560355"/>
            <a:ext cx="1888121" cy="33585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t>www.internet.com</a:t>
            </a:r>
          </a:p>
        </p:txBody>
      </p:sp>
      <p:sp>
        <p:nvSpPr>
          <p:cNvPr id="156" name="Text Placeholder 25"/>
          <p:cNvSpPr>
            <a:spLocks noGrp="1"/>
          </p:cNvSpPr>
          <p:nvPr>
            <p:ph type="body" sz="quarter" idx="22" hasCustomPrompt="1"/>
          </p:nvPr>
        </p:nvSpPr>
        <p:spPr>
          <a:xfrm>
            <a:off x="6919852" y="5560355"/>
            <a:ext cx="1888121" cy="33585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FontTx/>
              <a:buNone/>
              <a:defRPr sz="1400" b="0" i="0">
                <a:solidFill>
                  <a:srgbClr val="FFFFFF"/>
                </a:solidFill>
                <a:latin typeface="Zalando Sans SemiExpanded Mediu" pitchFamily="2" charset="77"/>
                <a:ea typeface="Zalando Sans SemiExpanded Mediu" pitchFamily="2" charset="77"/>
                <a:cs typeface="Zalando Sans SemiExpanded Mediu" pitchFamily="2" charset="77"/>
                <a:sym typeface="Zalando Sans SemiExpanded Regular Medium"/>
              </a:defRPr>
            </a:lvl1pPr>
          </a:lstStyle>
          <a:p>
            <a:r>
              <a:t>Reearch group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C6A7143-991A-F1BF-035B-0665D28961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66555" y="4654589"/>
            <a:ext cx="1374663" cy="1374663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FEBE5E2-D888-90A7-8661-1872D17648C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62000" y="4089184"/>
            <a:ext cx="4822825" cy="70655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 i="0">
                <a:solidFill>
                  <a:schemeClr val="bg1"/>
                </a:solidFill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pPr lvl="0"/>
            <a:r>
              <a:rPr lang="en-GB" dirty="0"/>
              <a:t>Thank you</a:t>
            </a:r>
            <a:endParaRPr lang="en-DE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81E48996-7DBB-E4B2-55A5-5805CE45C2B0}"/>
              </a:ext>
            </a:extLst>
          </p:cNvPr>
          <p:cNvSpPr>
            <a:spLocks noGrp="1"/>
          </p:cNvSpPr>
          <p:nvPr>
            <p:ph type="dt" sz="half" idx="24"/>
          </p:nvPr>
        </p:nvSpPr>
        <p:spPr>
          <a:xfrm>
            <a:off x="838200" y="6356350"/>
            <a:ext cx="1893731" cy="365125"/>
          </a:xfrm>
        </p:spPr>
        <p:txBody>
          <a:bodyPr/>
          <a:lstStyle/>
          <a:p>
            <a:fld id="{3E393D7B-8FE8-5443-80FA-D2B966284692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5E7361E-A5A9-E582-CB7D-2B9887BA7AD7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>
          <a:xfrm>
            <a:off x="2929622" y="6356350"/>
            <a:ext cx="2501360" cy="365125"/>
          </a:xfrm>
        </p:spPr>
        <p:txBody>
          <a:bodyPr/>
          <a:lstStyle/>
          <a:p>
            <a:r>
              <a:rPr lang="en-DE" dirty="0"/>
              <a:t>Munich Quantum Valley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0BD2B1-B65C-AA1F-06EE-F4BAC7340A3D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ectangle 8"/>
          <p:cNvSpPr/>
          <p:nvPr/>
        </p:nvSpPr>
        <p:spPr>
          <a:xfrm>
            <a:off x="-111968" y="-124408"/>
            <a:ext cx="12490581" cy="7091265"/>
          </a:xfrm>
          <a:prstGeom prst="rect">
            <a:avLst/>
          </a:prstGeom>
          <a:solidFill>
            <a:srgbClr val="000000"/>
          </a:solidFill>
          <a:ln w="12700">
            <a:solidFill>
              <a:srgbClr val="5D5D5D"/>
            </a:solidFill>
            <a:miter/>
          </a:ln>
        </p:spPr>
        <p:txBody>
          <a:bodyPr lIns="45719" rIns="45719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66" name="Image 1" descr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5750" y="381000"/>
            <a:ext cx="974252" cy="553065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BC6107E7-E017-BA92-41EA-E6C67F45A3AB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38200" y="6356350"/>
            <a:ext cx="1893731" cy="365125"/>
          </a:xfrm>
        </p:spPr>
        <p:txBody>
          <a:bodyPr/>
          <a:lstStyle/>
          <a:p>
            <a:fld id="{E6D6E706-91D2-DD40-81CD-C5A96C251888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5D02ACD-A609-BAAA-99A0-536BB03D21CB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2929622" y="6356350"/>
            <a:ext cx="2501360" cy="365125"/>
          </a:xfrm>
        </p:spPr>
        <p:txBody>
          <a:bodyPr/>
          <a:lstStyle/>
          <a:p>
            <a:r>
              <a:rPr lang="en-DE" dirty="0"/>
              <a:t>Munich Quantum Valley</a:t>
            </a:r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C8498D60-C011-4FCE-215C-80067CD8272F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mpty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Picture 2" descr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8040" y="356050"/>
            <a:ext cx="971960" cy="55200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Date Placeholder 2">
            <a:extLst>
              <a:ext uri="{FF2B5EF4-FFF2-40B4-BE49-F238E27FC236}">
                <a16:creationId xmlns:a16="http://schemas.microsoft.com/office/drawing/2014/main" id="{E4846BD9-DD7B-E49C-86CF-A59926A289BA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38200" y="6356350"/>
            <a:ext cx="1893731" cy="365125"/>
          </a:xfrm>
        </p:spPr>
        <p:txBody>
          <a:bodyPr/>
          <a:lstStyle/>
          <a:p>
            <a:fld id="{6CD05798-4D4F-674E-AE85-6699223DE315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64DEC6A3-18FE-2328-CE1A-417D6454DF5A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2929622" y="6356350"/>
            <a:ext cx="2501360" cy="365125"/>
          </a:xfrm>
        </p:spPr>
        <p:txBody>
          <a:bodyPr/>
          <a:lstStyle/>
          <a:p>
            <a:r>
              <a:rPr lang="en-DE" dirty="0"/>
              <a:t>Munich Quantum Valley</a:t>
            </a:r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50F15A9B-4281-2C92-16F6-14CA12C124B7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522927" y="6412990"/>
            <a:ext cx="355223" cy="276999"/>
          </a:xfrm>
        </p:spPr>
        <p:txBody>
          <a:bodyPr/>
          <a:lstStyle>
            <a:lvl1pPr>
              <a:defRPr b="0" i="0">
                <a:latin typeface="Zalando Sans SemiExpanded Mediu" pitchFamily="2" charset="77"/>
                <a:ea typeface="Zalando Sans SemiExpanded Mediu" pitchFamily="2" charset="77"/>
              </a:defRPr>
            </a:lvl1pPr>
          </a:lstStyle>
          <a:p>
            <a:fld id="{86CB4B4D-7CA3-9044-876B-883B54F8677D}" type="slidenum">
              <a:rPr lang="en-DE" smtClean="0"/>
              <a:pPr/>
              <a:t>‹#›</a:t>
            </a:fld>
            <a:endParaRPr lang="en-DE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9">
            <a:extLst>
              <a:ext uri="{FF2B5EF4-FFF2-40B4-BE49-F238E27FC236}">
                <a16:creationId xmlns:a16="http://schemas.microsoft.com/office/drawing/2014/main" id="{F8D08921-BDE0-C923-A9FD-6C1589B10F47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-160943"/>
            <a:ext cx="12479893" cy="7552537"/>
          </a:xfrm>
          <a:custGeom>
            <a:avLst/>
            <a:gdLst>
              <a:gd name="csX0" fmla="*/ -553 w 9010650"/>
              <a:gd name="csY0" fmla="*/ -335 h 5453033"/>
              <a:gd name="csX1" fmla="*/ 9010097 w 9010650"/>
              <a:gd name="csY1" fmla="*/ -335 h 5453033"/>
              <a:gd name="csX2" fmla="*/ 9010097 w 9010650"/>
              <a:gd name="csY2" fmla="*/ 5452699 h 5453033"/>
              <a:gd name="csX3" fmla="*/ -553 w 9010650"/>
              <a:gd name="csY3" fmla="*/ 5452699 h 545303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9010650" h="5453033">
                <a:moveTo>
                  <a:pt x="-553" y="-335"/>
                </a:moveTo>
                <a:lnTo>
                  <a:pt x="9010097" y="-335"/>
                </a:lnTo>
                <a:lnTo>
                  <a:pt x="9010097" y="5452699"/>
                </a:lnTo>
                <a:lnTo>
                  <a:pt x="-553" y="5452699"/>
                </a:lnTo>
                <a:close/>
              </a:path>
            </a:pathLst>
          </a:custGeom>
        </p:spPr>
      </p:pic>
      <p:pic>
        <p:nvPicPr>
          <p:cNvPr id="4" name="Picture 7" descr="Picture 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701505" y="2069108"/>
            <a:ext cx="4788992" cy="2719785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137484" y="6353174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686D0C-C456-0ADC-05CF-436617C965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29622" y="6356350"/>
            <a:ext cx="25013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Zalando Sans SemiExpanded Light" pitchFamily="2" charset="77"/>
                <a:ea typeface="Zalando Sans SemiExpanded Light" pitchFamily="2" charset="77"/>
              </a:defRPr>
            </a:lvl1pPr>
          </a:lstStyle>
          <a:p>
            <a:r>
              <a:rPr lang="en-DE" dirty="0"/>
              <a:t>Munich Quantum Valley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E2D02C0-D8D6-FDBC-AF1E-249F5DD4B6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Zalando Sans SemiExpanded Light" pitchFamily="2" charset="77"/>
                <a:ea typeface="Zalando Sans SemiExpanded Light" pitchFamily="2" charset="77"/>
              </a:defRPr>
            </a:lvl1pPr>
          </a:lstStyle>
          <a:p>
            <a:fld id="{B915790F-D166-7F4F-9676-57519AFF45D3}" type="datetime1">
              <a:rPr lang="de-DE" smtClean="0"/>
              <a:t>24.09.26</a:t>
            </a:fld>
            <a:endParaRPr lang="en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8" r:id="rId9"/>
    <p:sldLayoutId id="2147483659" r:id="rId10"/>
    <p:sldLayoutId id="2147483660" r:id="rId11"/>
    <p:sldLayoutId id="2147483657" r:id="rId12"/>
  </p:sldLayoutIdLst>
  <p:transition spd="med"/>
  <p:hf hdr="0"/>
  <p:txStyles>
    <p:titleStyle>
      <a:lvl1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609629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9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152408" marR="0" indent="-152408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476274" marR="0" indent="-171459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820656" marR="0" indent="-211026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143056" marR="0" indent="-228612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1447873" marR="0" indent="-228612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1752687" marR="0" indent="-228612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2057503" marR="0" indent="-228612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2362317" marR="0" indent="-228611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2667134" marR="0" indent="-228612" algn="l" defTabSz="609629" rtl="0" eaLnBrk="1" latinLnBrk="0" hangingPunct="1">
        <a:lnSpc>
          <a:spcPct val="90000"/>
        </a:lnSpc>
        <a:spcBef>
          <a:spcPts val="6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304770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609539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914309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219078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1523847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1828617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2133387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2438156" algn="r" defTabSz="609539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16CB03-E515-EFA2-3B66-E9F9FB6840F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DA0ED-BFAC-B2D4-C61F-E4730940DF2E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A307B7-9916-DA11-7EDA-01FF277FEB44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6D31D65E-28A3-4286-A429-9AAFC15E9EDD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fld id="{60D731CB-4CA1-0447-B3E6-4647CF31B8B1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63398FE-6A89-B096-9CE7-878134B011A1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 dirty="0"/>
              <a:t>Munich Quantum Valley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A1E11B5-9C41-4C40-B90E-A383AF3EE77A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t>2</a:t>
            </a:fld>
            <a:endParaRPr lang="en-DE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8ABED81-E8E6-D843-0A56-33097A94A89C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>
            <a:normAutofit lnSpcReduction="10000"/>
          </a:bodyPr>
          <a:lstStyle/>
          <a:p>
            <a:endParaRPr lang="en-DE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A4AF964-5203-5F61-E722-60667CF678F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7F2A84D-CF94-76FE-5FCB-E6795702D40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F6EDE0-B246-4B5C-6002-6FF3ABCEBE4F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fld id="{C2273BB5-3854-6E4A-B42F-598ED3C318ED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486638-8973-47C1-1805-29F293DE79D7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Munich Quantum Valley</a:t>
            </a:r>
            <a:endParaRPr lang="en-DE" dirty="0"/>
          </a:p>
        </p:txBody>
      </p:sp>
      <p:sp>
        <p:nvSpPr>
          <p:cNvPr id="183" name="Slide Number Placeholder 6"/>
          <p:cNvSpPr txBox="1">
            <a:spLocks noGrp="1"/>
          </p:cNvSpPr>
          <p:nvPr>
            <p:ph type="sldNum" sz="quarter" idx="2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3</a:t>
            </a:fld>
            <a:endParaRPr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C4A4AEA-B9D3-B227-6029-FB76BC93A154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742FCAF-2014-602B-3D6C-8CCA01DD38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B7FEA3E-4CEB-6AED-356B-85C2F63DB4C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203E22-3C9D-2A04-6F76-437BD81B3D03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fld id="{93EF2D85-24F7-B340-9033-B9C670C41A2E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0F6B65-08E5-E01A-2148-B9A4EE124A87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Munich Quantum Valley</a:t>
            </a:r>
            <a:endParaRPr lang="en-DE" dirty="0"/>
          </a:p>
        </p:txBody>
      </p:sp>
      <p:sp>
        <p:nvSpPr>
          <p:cNvPr id="192" name="Slide Number Placeholder 6"/>
          <p:cNvSpPr txBox="1">
            <a:spLocks noGrp="1"/>
          </p:cNvSpPr>
          <p:nvPr>
            <p:ph type="sldNum" sz="quarter" idx="2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4</a:t>
            </a:fld>
            <a:endParaRPr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BC70C5D-E877-DDB5-0057-A5FEC0830530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F156EE8-EB55-4374-C855-81D9536DFAB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03679A2A-72FB-28E1-6D6D-005507DE7838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fld id="{E79BCE02-6DCD-C64B-B99D-7B561E08A7D9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DB0FA53-72BA-CF96-FBE2-D3AD6FAC370C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DE"/>
              <a:t>Munich Quantum Valley</a:t>
            </a:r>
            <a:endParaRPr lang="en-DE" dirty="0"/>
          </a:p>
        </p:txBody>
      </p:sp>
      <p:sp>
        <p:nvSpPr>
          <p:cNvPr id="201" name="Slide Number Placeholder 8"/>
          <p:cNvSpPr txBox="1">
            <a:spLocks noGrp="1"/>
          </p:cNvSpPr>
          <p:nvPr>
            <p:ph type="sldNum" sz="quarter" idx="26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5</a:t>
            </a:fld>
            <a:endParaRPr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46C4772-03E8-A450-22AD-05C9611D15E9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pPr marL="0" indent="0">
              <a:buNone/>
            </a:pPr>
            <a:endParaRPr lang="en-DE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D466A71-50EA-D792-95CC-8853948455FF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DE"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60036FB1-590E-09DA-BE30-BE58F68FDADE}"/>
              </a:ext>
            </a:extLst>
          </p:cNvPr>
          <p:cNvSpPr>
            <a:spLocks noGrp="1" noChangeAspect="1"/>
          </p:cNvSpPr>
          <p:nvPr>
            <p:ph type="pic" sz="half" idx="21"/>
          </p:nvPr>
        </p:nvSpPr>
        <p:spPr/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762976-D189-AC86-4840-A6144B27764E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56E16F-5AAA-FA06-8FC0-3C4AC774D00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1B9A21-B4CF-ABE1-2CD6-64769295A911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fld id="{3D6C8A31-5C1C-F545-916E-FF015ACDED0F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EC683E-A678-A412-A098-A89A3E1CD7F9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DE"/>
              <a:t>Munich Quantum Valley</a:t>
            </a:r>
            <a:endParaRPr lang="en-DE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E2FC03-2CCF-D89D-E7F7-2FCB15631497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pPr/>
              <a:t>6</a:t>
            </a:fld>
            <a:endParaRPr lang="en-DE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7E8F79-FD28-700E-5FB8-A75F4C2B08C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en-GB" dirty="0">
                <a:latin typeface="Zalando Sans Medium" pitchFamily="2" charset="77"/>
                <a:ea typeface="Zalando Sans Medium" pitchFamily="2" charset="77"/>
              </a:rPr>
              <a:t>T</a:t>
            </a:r>
            <a:r>
              <a:rPr lang="en-DE" dirty="0">
                <a:latin typeface="Zalando Sans Medium" pitchFamily="2" charset="77"/>
                <a:ea typeface="Zalando Sans Medium" pitchFamily="2" charset="77"/>
              </a:rPr>
              <a:t>estugug</a:t>
            </a:r>
          </a:p>
          <a:p>
            <a:pPr lvl="1"/>
            <a:r>
              <a:rPr lang="en-GB" dirty="0">
                <a:latin typeface="Zalando Sans Medium" pitchFamily="2" charset="77"/>
                <a:ea typeface="Zalando Sans Medium" pitchFamily="2" charset="77"/>
              </a:rPr>
              <a:t>D</a:t>
            </a:r>
            <a:r>
              <a:rPr lang="en-DE" dirty="0">
                <a:latin typeface="Zalando Sans Medium" pitchFamily="2" charset="77"/>
                <a:ea typeface="Zalando Sans Medium" pitchFamily="2" charset="77"/>
              </a:rPr>
              <a:t>fsdfsdf</a:t>
            </a:r>
          </a:p>
          <a:p>
            <a:pPr lvl="2"/>
            <a:r>
              <a:rPr lang="en-GB" dirty="0">
                <a:latin typeface="Zalando Sans Medium" pitchFamily="2" charset="77"/>
                <a:ea typeface="Zalando Sans Medium" pitchFamily="2" charset="77"/>
              </a:rPr>
              <a:t>S</a:t>
            </a:r>
            <a:r>
              <a:rPr lang="en-DE" dirty="0">
                <a:latin typeface="Zalando Sans Medium" pitchFamily="2" charset="77"/>
                <a:ea typeface="Zalando Sans Medium" pitchFamily="2" charset="77"/>
              </a:rPr>
              <a:t>dfdsf</a:t>
            </a:r>
          </a:p>
          <a:p>
            <a:pPr lvl="3"/>
            <a:r>
              <a:rPr lang="en-GB" dirty="0">
                <a:latin typeface="Zalando Sans Medium" pitchFamily="2" charset="77"/>
                <a:ea typeface="Zalando Sans Medium" pitchFamily="2" charset="77"/>
              </a:rPr>
              <a:t>W</a:t>
            </a:r>
            <a:r>
              <a:rPr lang="en-DE" dirty="0">
                <a:latin typeface="Zalando Sans Medium" pitchFamily="2" charset="77"/>
                <a:ea typeface="Zalando Sans Medium" pitchFamily="2" charset="77"/>
              </a:rPr>
              <a:t>efsf</a:t>
            </a:r>
          </a:p>
          <a:p>
            <a:pPr lvl="4"/>
            <a:r>
              <a:rPr lang="en-GB" dirty="0">
                <a:latin typeface="Zalando Sans Medium" pitchFamily="2" charset="77"/>
                <a:ea typeface="Zalando Sans Medium" pitchFamily="2" charset="77"/>
              </a:rPr>
              <a:t>W</a:t>
            </a:r>
            <a:r>
              <a:rPr lang="en-DE" dirty="0">
                <a:latin typeface="Zalando Sans Medium" pitchFamily="2" charset="77"/>
                <a:ea typeface="Zalando Sans Medium" pitchFamily="2" charset="77"/>
              </a:rPr>
              <a:t>fwdf</a:t>
            </a:r>
          </a:p>
          <a:p>
            <a:pPr lvl="5"/>
            <a:r>
              <a:rPr lang="en-GB" dirty="0">
                <a:latin typeface="Zalando Sans Medium" pitchFamily="2" charset="77"/>
                <a:ea typeface="Zalando Sans Medium" pitchFamily="2" charset="77"/>
              </a:rPr>
              <a:t>S</a:t>
            </a:r>
            <a:r>
              <a:rPr lang="en-DE" dirty="0">
                <a:latin typeface="Zalando Sans Medium" pitchFamily="2" charset="77"/>
                <a:ea typeface="Zalando Sans Medium" pitchFamily="2" charset="77"/>
              </a:rPr>
              <a:t>dfsdf</a:t>
            </a:r>
          </a:p>
          <a:p>
            <a:pPr lvl="6"/>
            <a:r>
              <a:rPr lang="en-GB" dirty="0">
                <a:latin typeface="Zalando Sans Medium" pitchFamily="2" charset="77"/>
                <a:ea typeface="Zalando Sans Medium" pitchFamily="2" charset="77"/>
              </a:rPr>
              <a:t>D</a:t>
            </a:r>
            <a:r>
              <a:rPr lang="en-DE" dirty="0">
                <a:latin typeface="Zalando Sans Medium" pitchFamily="2" charset="77"/>
                <a:ea typeface="Zalando Sans Medium" pitchFamily="2" charset="77"/>
              </a:rPr>
              <a:t>fgf</a:t>
            </a:r>
          </a:p>
          <a:p>
            <a:pPr lvl="7"/>
            <a:r>
              <a:rPr lang="en-GB" dirty="0">
                <a:latin typeface="Zalando Sans Medium" pitchFamily="2" charset="77"/>
                <a:ea typeface="Zalando Sans Medium" pitchFamily="2" charset="77"/>
              </a:rPr>
              <a:t>D</a:t>
            </a:r>
            <a:r>
              <a:rPr lang="en-DE" dirty="0">
                <a:latin typeface="Zalando Sans Medium" pitchFamily="2" charset="77"/>
                <a:ea typeface="Zalando Sans Medium" pitchFamily="2" charset="77"/>
              </a:rPr>
              <a:t>fgdf</a:t>
            </a:r>
          </a:p>
          <a:p>
            <a:pPr lvl="8"/>
            <a:r>
              <a:rPr lang="en-DE" dirty="0">
                <a:latin typeface="Zalando Sans Medium" pitchFamily="2" charset="77"/>
                <a:ea typeface="Zalando Sans Medium" pitchFamily="2" charset="77"/>
              </a:rPr>
              <a:t>dfgvd</a:t>
            </a:r>
          </a:p>
        </p:txBody>
      </p:sp>
    </p:spTree>
    <p:extLst>
      <p:ext uri="{BB962C8B-B14F-4D97-AF65-F5344CB8AC3E}">
        <p14:creationId xmlns:p14="http://schemas.microsoft.com/office/powerpoint/2010/main" val="1478422602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Picture Placeholder 2" descr="Picture Placeholder 2"/>
          <p:cNvPicPr>
            <a:picLocks noGrp="1" noChangeAspect="1"/>
          </p:cNvPicPr>
          <p:nvPr>
            <p:ph type="pic" sz="half" idx="21"/>
          </p:nvPr>
        </p:nvPicPr>
        <p:blipFill>
          <a:blip r:embed="rId2"/>
          <a:srcRect t="10159" b="10159"/>
          <a:stretch/>
        </p:blipFill>
        <p:spPr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BD3D22-FFF1-BAD9-A905-C3B21D801365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6D16E85-4952-41C1-F903-4C3DAFA5E18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756561-3443-D2BF-4C02-32AD5FCECA73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fld id="{998FA586-65DF-3149-BD2D-5532B447098B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2BEA4E-7B2B-91D5-127F-FC1056319989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DE"/>
              <a:t>Munich Quantum Valley</a:t>
            </a:r>
            <a:endParaRPr lang="en-DE" dirty="0"/>
          </a:p>
        </p:txBody>
      </p:sp>
      <p:sp>
        <p:nvSpPr>
          <p:cNvPr id="209" name="Slide Number Placeholder 7"/>
          <p:cNvSpPr txBox="1">
            <a:spLocks noGrp="1"/>
          </p:cNvSpPr>
          <p:nvPr>
            <p:ph type="sldNum" sz="quarter" idx="26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7</a:t>
            </a:fld>
            <a:endParaRPr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227705D-FE89-5E2C-97D2-457524D6A137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en-DE"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Picture Placeholder 2" descr="Picture Placeholder 2"/>
          <p:cNvPicPr>
            <a:picLocks noGrp="1" noChangeAspect="1"/>
          </p:cNvPicPr>
          <p:nvPr>
            <p:ph type="pic" sz="half" idx="21"/>
          </p:nvPr>
        </p:nvPicPr>
        <p:blipFill>
          <a:blip r:embed="rId2"/>
          <a:srcRect t="10159" b="10159"/>
          <a:stretch/>
        </p:blipFill>
        <p:spPr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D79CB4-4D11-F386-79EC-097F2DDA616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7DC0FE-B156-1CF4-26CB-5690D2F0737A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fld id="{A5018182-EFF4-D64B-AB05-D01F117E530B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CCBEF8-B92F-FEAF-8A12-6A5AC56546D7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Munich Quantum Valley</a:t>
            </a:r>
            <a:endParaRPr lang="en-DE" dirty="0"/>
          </a:p>
        </p:txBody>
      </p:sp>
      <p:sp>
        <p:nvSpPr>
          <p:cNvPr id="215" name="Slide Number Placeholder 5"/>
          <p:cNvSpPr txBox="1">
            <a:spLocks noGrp="1"/>
          </p:cNvSpPr>
          <p:nvPr>
            <p:ph type="sldNum" sz="quarter" idx="2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8</a:t>
            </a:fld>
            <a:endParaRPr/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5F4EBD4-F747-DB41-C812-123243DE371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>
            <a:normAutofit fontScale="92500" lnSpcReduction="10000"/>
          </a:bodyPr>
          <a:lstStyle/>
          <a:p>
            <a:endParaRPr lang="en-DE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91F2DA3-9CDF-E2F6-6F5F-2731D1E5A3A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DE"/>
          </a:p>
        </p:txBody>
      </p:sp>
      <p:pic>
        <p:nvPicPr>
          <p:cNvPr id="220" name="Picture Placeholder 3" descr="Picture Placeholder 3"/>
          <p:cNvPicPr>
            <a:picLocks noGrp="1" noChangeAspect="1"/>
          </p:cNvPicPr>
          <p:nvPr>
            <p:ph type="pic" idx="22"/>
          </p:nvPr>
        </p:nvPicPr>
        <p:blipFill>
          <a:blip r:embed="rId2"/>
          <a:srcRect t="26120" b="26120"/>
          <a:stretch/>
        </p:blipFill>
        <p:spPr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56111-EA44-FF69-2014-E9841D2DAEEA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fld id="{EF8BC73D-0A33-3245-AC1E-71A25BAA7F47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1E482-18E1-FDFB-4E5F-7F3052648309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Munich Quantum Valley</a:t>
            </a:r>
            <a:endParaRPr lang="en-DE" dirty="0"/>
          </a:p>
        </p:txBody>
      </p:sp>
      <p:sp>
        <p:nvSpPr>
          <p:cNvPr id="222" name="Slide Number Placeholder 6"/>
          <p:cNvSpPr txBox="1">
            <a:spLocks noGrp="1"/>
          </p:cNvSpPr>
          <p:nvPr>
            <p:ph type="sldNum" sz="quarter" idx="2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9</a:t>
            </a:fld>
            <a:endParaRPr/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BA600F-D991-BBE0-9D58-DFC6A93F4E0F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5565D-01B1-DB1A-D46A-B08B885B5A0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09BBFC-3D00-5387-6347-BF5E05DCABB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E575BC-F0E8-3A61-8431-C248EA329CDF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fld id="{9BF6B2E5-6096-2F41-A5AA-8A1156FA5AAE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276BA1-5043-03F9-4732-979BAC078F9A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Munich Quantum Valley</a:t>
            </a:r>
            <a:endParaRPr lang="en-DE" dirty="0"/>
          </a:p>
        </p:txBody>
      </p:sp>
      <p:sp>
        <p:nvSpPr>
          <p:cNvPr id="233" name="Slide Number Placeholder 6"/>
          <p:cNvSpPr txBox="1">
            <a:spLocks noGrp="1"/>
          </p:cNvSpPr>
          <p:nvPr>
            <p:ph type="sldNum" sz="quarter" idx="2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10</a:t>
            </a:fld>
            <a:endParaRPr/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12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F396A3-92BC-BC8C-733E-BA4FEEABA61C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7E211B0-3D38-6183-679E-BC0BE47E5B8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5794E2F-8A5C-817C-CC8F-2F3D2B0F363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220F4EF-859E-0805-CE8C-AEBE62BAC33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5F7523-FED9-9FF0-6DDC-ABD3F3D84FB4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fld id="{1A630D5C-135A-234E-9ABC-D517E03B63CF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67E235-1D6F-4915-C760-EE26E914276B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DE"/>
              <a:t>Munich Quantum Valley</a:t>
            </a:r>
            <a:endParaRPr lang="en-DE" dirty="0"/>
          </a:p>
        </p:txBody>
      </p:sp>
      <p:sp>
        <p:nvSpPr>
          <p:cNvPr id="239" name="Slide Number"/>
          <p:cNvSpPr txBox="1">
            <a:spLocks noGrp="1"/>
          </p:cNvSpPr>
          <p:nvPr>
            <p:ph type="sldNum" sz="quarter" idx="26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11</a:t>
            </a:fld>
            <a:endParaRPr/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A87292-BF28-7745-9E11-4B78C03FDD73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fld id="{A7040E6D-C748-B84E-8EF6-87AF38B20C77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52F27C-87D1-E9D8-E889-C4CB95EB9D4C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DE"/>
              <a:t>Munich Quantum Valley</a:t>
            </a:r>
            <a:endParaRPr lang="en-DE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11D6A79-83C5-301C-A739-9579E4687F93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86CB4B4D-7CA3-9044-876B-883B54F8677D}" type="slidenum">
              <a:rPr lang="en-DE" smtClean="0"/>
              <a:t>12</a:t>
            </a:fld>
            <a:endParaRPr lang="en-DE"/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lide Number Placeholder 3"/>
          <p:cNvSpPr txBox="1">
            <a:spLocks noGrp="1"/>
          </p:cNvSpPr>
          <p:nvPr>
            <p:ph type="sldNum" sz="quarter" idx="25"/>
          </p:nvPr>
        </p:nvSpPr>
        <p:spPr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 lang="en-DE"/>
              <a:pPr/>
              <a:t>13</a:t>
            </a:fld>
            <a:endParaRPr lang="en-DE"/>
          </a:p>
        </p:txBody>
      </p:sp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36CC2B6E-7BA5-3EE5-2CBE-6104943FB90B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38200" y="6356350"/>
            <a:ext cx="1893731" cy="365125"/>
          </a:xfrm>
        </p:spPr>
        <p:txBody>
          <a:bodyPr/>
          <a:lstStyle/>
          <a:p>
            <a:fld id="{347EA664-1CBA-644F-8D8C-67E017D4F544}" type="datetime1">
              <a:rPr lang="de-DE" smtClean="0"/>
              <a:t>24.09.26</a:t>
            </a:fld>
            <a:endParaRPr lang="en-DE" dirty="0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889D481D-7F1D-920D-F72E-8D14DBBE8D37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2929622" y="6356350"/>
            <a:ext cx="2501360" cy="365125"/>
          </a:xfrm>
        </p:spPr>
        <p:txBody>
          <a:bodyPr/>
          <a:lstStyle/>
          <a:p>
            <a:r>
              <a:rPr lang="en-DE"/>
              <a:t>Munich Quantum Valley</a:t>
            </a:r>
            <a:endParaRPr lang="en-DE" dirty="0"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Custom Design">
  <a:themeElements>
    <a:clrScheme name="Custom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C7C7C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0000FF"/>
      </a:hlink>
      <a:folHlink>
        <a:srgbClr val="FF00FF"/>
      </a:folHlink>
    </a:clrScheme>
    <a:fontScheme name="Custom Design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Custom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DDDDDD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60953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DDDDDD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60953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1" id="{397CB59C-FC01-714E-BD35-A1F09F6D355D}" vid="{9F5A6473-00B2-2244-BDA6-7129FCF53E1B}"/>
    </a:ext>
  </a:extLst>
</a:theme>
</file>

<file path=ppt/theme/theme2.xml><?xml version="1.0" encoding="utf-8"?>
<a:theme xmlns:a="http://schemas.openxmlformats.org/drawingml/2006/main" name="Custom Design">
  <a:themeElements>
    <a:clrScheme name="Custom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C7C7C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0000FF"/>
      </a:hlink>
      <a:folHlink>
        <a:srgbClr val="FF00FF"/>
      </a:folHlink>
    </a:clrScheme>
    <a:fontScheme name="Custom Design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Custom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DDDDDD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60953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DDDDDD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60953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77</Words>
  <Application>Microsoft Macintosh PowerPoint</Application>
  <PresentationFormat>Widescreen</PresentationFormat>
  <Paragraphs>45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Calibri</vt:lpstr>
      <vt:lpstr>Calibri Light</vt:lpstr>
      <vt:lpstr>Zalando Sans</vt:lpstr>
      <vt:lpstr>Zalando Sans Medium</vt:lpstr>
      <vt:lpstr>Zalando Sans SemiExpanded Light</vt:lpstr>
      <vt:lpstr>Zalando Sans SemiExpanded Mediu</vt:lpstr>
      <vt:lpstr>Zalando Sans SemiExpanded Regular Medium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Admin</cp:lastModifiedBy>
  <cp:revision>1</cp:revision>
  <dcterms:created xsi:type="dcterms:W3CDTF">2026-09-24T13:08:57Z</dcterms:created>
  <dcterms:modified xsi:type="dcterms:W3CDTF">2026-09-24T13:15:42Z</dcterms:modified>
</cp:coreProperties>
</file>