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304770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609539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914309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219078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1523847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1828617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2133387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2438156" algn="l" defTabSz="6095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F2F2"/>
          </a:solidFill>
        </a:fill>
      </a:tcStyle>
    </a:wholeTbl>
    <a:band2H>
      <a:tcTxStyle/>
      <a:tcStyle>
        <a:tcBdr/>
        <a:fill>
          <a:solidFill>
            <a:srgbClr val="F9F9F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DDDDD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DDDDD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DDDDD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DCDC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DDDDD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>
              <a:lumOff val="9410"/>
            </a:schemeClr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>
        <p:scale>
          <a:sx n="100" d="100"/>
          <a:sy n="100" d="100"/>
        </p:scale>
        <p:origin x="72" y="7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B97AD6-C0D4-9038-AD40-F3504D9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90776-F999-2706-5DA3-19E4FC6C0A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4B66B-DE34-9244-947C-62D3B20BFC00}" type="datetimeFigureOut">
              <a:rPr lang="en-DE" smtClean="0"/>
              <a:t>26/08/2026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41847-6108-7B1F-4711-2A033F3F6A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BDE70-C982-32DB-51CC-C3C993A976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57FA4-6C2F-8A44-B019-7F50B7B81FF2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6605480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defTabSz="609539" latinLnBrk="0">
      <a:defRPr sz="800">
        <a:latin typeface="+mj-lt"/>
        <a:ea typeface="+mj-ea"/>
        <a:cs typeface="+mj-cs"/>
        <a:sym typeface="Calibri"/>
      </a:defRPr>
    </a:lvl1pPr>
    <a:lvl2pPr indent="228600" defTabSz="609539" latinLnBrk="0">
      <a:defRPr sz="800">
        <a:latin typeface="+mj-lt"/>
        <a:ea typeface="+mj-ea"/>
        <a:cs typeface="+mj-cs"/>
        <a:sym typeface="Calibri"/>
      </a:defRPr>
    </a:lvl2pPr>
    <a:lvl3pPr indent="457200" defTabSz="609539" latinLnBrk="0">
      <a:defRPr sz="800">
        <a:latin typeface="+mj-lt"/>
        <a:ea typeface="+mj-ea"/>
        <a:cs typeface="+mj-cs"/>
        <a:sym typeface="Calibri"/>
      </a:defRPr>
    </a:lvl3pPr>
    <a:lvl4pPr indent="685800" defTabSz="609539" latinLnBrk="0">
      <a:defRPr sz="800">
        <a:latin typeface="+mj-lt"/>
        <a:ea typeface="+mj-ea"/>
        <a:cs typeface="+mj-cs"/>
        <a:sym typeface="Calibri"/>
      </a:defRPr>
    </a:lvl4pPr>
    <a:lvl5pPr indent="914400" defTabSz="609539" latinLnBrk="0">
      <a:defRPr sz="800">
        <a:latin typeface="+mj-lt"/>
        <a:ea typeface="+mj-ea"/>
        <a:cs typeface="+mj-cs"/>
        <a:sym typeface="Calibri"/>
      </a:defRPr>
    </a:lvl5pPr>
    <a:lvl6pPr indent="1143000" defTabSz="609539" latinLnBrk="0">
      <a:defRPr sz="800">
        <a:latin typeface="+mj-lt"/>
        <a:ea typeface="+mj-ea"/>
        <a:cs typeface="+mj-cs"/>
        <a:sym typeface="Calibri"/>
      </a:defRPr>
    </a:lvl6pPr>
    <a:lvl7pPr indent="1371600" defTabSz="609539" latinLnBrk="0">
      <a:defRPr sz="800">
        <a:latin typeface="+mj-lt"/>
        <a:ea typeface="+mj-ea"/>
        <a:cs typeface="+mj-cs"/>
        <a:sym typeface="Calibri"/>
      </a:defRPr>
    </a:lvl7pPr>
    <a:lvl8pPr indent="1600200" defTabSz="609539" latinLnBrk="0">
      <a:defRPr sz="800">
        <a:latin typeface="+mj-lt"/>
        <a:ea typeface="+mj-ea"/>
        <a:cs typeface="+mj-cs"/>
        <a:sym typeface="Calibri"/>
      </a:defRPr>
    </a:lvl8pPr>
    <a:lvl9pPr indent="1828800" defTabSz="609539" latinLnBrk="0">
      <a:defRPr sz="8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91088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Picture 6">
            <a:extLst>
              <a:ext uri="{FF2B5EF4-FFF2-40B4-BE49-F238E27FC236}">
                <a16:creationId xmlns:a16="http://schemas.microsoft.com/office/drawing/2014/main" id="{A94B08FD-DBE2-5E05-63E9-7B3486F14A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98680" cy="6986954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9"/>
          <p:cNvSpPr/>
          <p:nvPr/>
        </p:nvSpPr>
        <p:spPr>
          <a:xfrm>
            <a:off x="762000" y="6820206"/>
            <a:ext cx="10668000" cy="12701"/>
          </a:xfrm>
          <a:prstGeom prst="rect">
            <a:avLst/>
          </a:prstGeom>
          <a:solidFill>
            <a:srgbClr val="D7DEE3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783161"/>
            <a:ext cx="2223797" cy="1262949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hape 9"/>
          <p:cNvSpPr/>
          <p:nvPr/>
        </p:nvSpPr>
        <p:spPr>
          <a:xfrm>
            <a:off x="762000" y="6820206"/>
            <a:ext cx="10668000" cy="12701"/>
          </a:xfrm>
          <a:prstGeom prst="rect">
            <a:avLst/>
          </a:prstGeom>
          <a:solidFill>
            <a:srgbClr val="D7DEE3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" name="Text Placeholder 25"/>
          <p:cNvSpPr/>
          <p:nvPr/>
        </p:nvSpPr>
        <p:spPr>
          <a:xfrm>
            <a:off x="717549" y="5166402"/>
            <a:ext cx="5519740" cy="44608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pPr defTabSz="609629">
              <a:lnSpc>
                <a:spcPct val="90000"/>
              </a:lnSpc>
              <a:spcBef>
                <a:spcPts val="600"/>
              </a:spcBef>
              <a:defRPr sz="1800">
                <a:latin typeface="Zalando Sans SemiExpanded Regular Medium"/>
                <a:ea typeface="Zalando Sans SemiExpanded Regular Medium"/>
                <a:cs typeface="Zalando Sans SemiExpanded Regular Medium"/>
                <a:sym typeface="Zalando Sans SemiExpanded Regular Medium"/>
              </a:defRPr>
            </a:pPr>
            <a:endParaRPr/>
          </a:p>
        </p:txBody>
      </p:sp>
      <p:sp>
        <p:nvSpPr>
          <p:cNvPr id="28" name="Text Placeholder 27"/>
          <p:cNvSpPr/>
          <p:nvPr/>
        </p:nvSpPr>
        <p:spPr>
          <a:xfrm>
            <a:off x="717549" y="5910938"/>
            <a:ext cx="2541590" cy="263526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 fontScale="92500" lnSpcReduction="10000"/>
          </a:bodyPr>
          <a:lstStyle/>
          <a:p>
            <a:pPr defTabSz="609629">
              <a:lnSpc>
                <a:spcPct val="90000"/>
              </a:lnSpc>
              <a:spcBef>
                <a:spcPts val="600"/>
              </a:spcBef>
              <a:defRPr sz="1400">
                <a:latin typeface="Zalando Sans SemiExpanded Regular Medium"/>
                <a:ea typeface="Zalando Sans SemiExpanded Regular Medium"/>
                <a:cs typeface="Zalando Sans SemiExpanded Regular Medium"/>
                <a:sym typeface="Zalando Sans SemiExpanded Regular Medium"/>
              </a:defRPr>
            </a:pPr>
            <a:endParaRPr/>
          </a:p>
        </p:txBody>
      </p:sp>
      <p:sp>
        <p:nvSpPr>
          <p:cNvPr id="29" name="Text Placeholder 29"/>
          <p:cNvSpPr/>
          <p:nvPr/>
        </p:nvSpPr>
        <p:spPr>
          <a:xfrm>
            <a:off x="3592512" y="5910938"/>
            <a:ext cx="2386013" cy="263526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 fontScale="92500" lnSpcReduction="10000"/>
          </a:bodyPr>
          <a:lstStyle/>
          <a:p>
            <a:pPr defTabSz="609629">
              <a:lnSpc>
                <a:spcPct val="90000"/>
              </a:lnSpc>
              <a:spcBef>
                <a:spcPts val="600"/>
              </a:spcBef>
              <a:defRPr sz="1400">
                <a:latin typeface="Zalando Sans SemiExpanded Regular Medium"/>
                <a:ea typeface="Zalando Sans SemiExpanded Regular Medium"/>
                <a:cs typeface="Zalando Sans SemiExpanded Regular Medium"/>
                <a:sym typeface="Zalando Sans SemiExpanded Regular Medium"/>
              </a:defRPr>
            </a:pPr>
            <a:endParaRPr/>
          </a:p>
        </p:txBody>
      </p:sp>
      <p:sp>
        <p:nvSpPr>
          <p:cNvPr id="30" name="Text Placeholder 27"/>
          <p:cNvSpPr/>
          <p:nvPr/>
        </p:nvSpPr>
        <p:spPr>
          <a:xfrm>
            <a:off x="717549" y="2370569"/>
            <a:ext cx="2541590" cy="263526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 fontScale="92500" lnSpcReduction="10000"/>
          </a:bodyPr>
          <a:lstStyle/>
          <a:p>
            <a:pPr defTabSz="609629">
              <a:lnSpc>
                <a:spcPct val="90000"/>
              </a:lnSpc>
              <a:spcBef>
                <a:spcPts val="600"/>
              </a:spcBef>
              <a:defRPr sz="1400">
                <a:solidFill>
                  <a:srgbClr val="00B0F0"/>
                </a:solidFill>
                <a:latin typeface="Zalando Sans SemiExpanded Regular Medium"/>
                <a:ea typeface="Zalando Sans SemiExpanded Regular Medium"/>
                <a:cs typeface="Zalando Sans SemiExpanded Regular Medium"/>
                <a:sym typeface="Zalando Sans SemiExpanded Regular Medium"/>
              </a:defRPr>
            </a:pPr>
            <a:endParaRPr/>
          </a:p>
        </p:txBody>
      </p:sp>
      <p:sp>
        <p:nvSpPr>
          <p:cNvPr id="33" name="Text"/>
          <p:cNvSpPr txBox="1"/>
          <p:nvPr/>
        </p:nvSpPr>
        <p:spPr>
          <a:xfrm>
            <a:off x="11181502" y="6447527"/>
            <a:ext cx="292948" cy="20591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/>
          <a:p>
            <a:pPr algn="r">
              <a:defRPr sz="900">
                <a:solidFill>
                  <a:srgbClr val="888888"/>
                </a:solidFill>
              </a:defRPr>
            </a:pPr>
            <a:endParaRPr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214099-62BA-696A-97AC-6F763D945A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2780" y="5251333"/>
            <a:ext cx="4122738" cy="7223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CF59761-F65D-BA13-69C2-75C9032F4C5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2960" y="2868834"/>
            <a:ext cx="5334000" cy="1304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00" b="0" i="0">
                <a:latin typeface="Zalando Sans SemiExpanded Mediu" pitchFamily="2" charset="77"/>
                <a:ea typeface="Zalando Sans SemiExpanded Mediu" pitchFamily="2" charset="77"/>
              </a:defRPr>
            </a:lvl1pPr>
            <a:lvl2pPr>
              <a:defRPr sz="4200" b="0" i="0">
                <a:latin typeface="Zalando Sans Medium" pitchFamily="2" charset="77"/>
                <a:ea typeface="Zalando Sans Medium" pitchFamily="2" charset="77"/>
              </a:defRPr>
            </a:lvl2pPr>
            <a:lvl3pPr>
              <a:defRPr sz="4200" b="0" i="0">
                <a:latin typeface="Zalando Sans Medium" pitchFamily="2" charset="77"/>
                <a:ea typeface="Zalando Sans Medium" pitchFamily="2" charset="77"/>
              </a:defRPr>
            </a:lvl3pPr>
            <a:lvl4pPr>
              <a:defRPr sz="4200" b="0" i="0">
                <a:latin typeface="Zalando Sans Medium" pitchFamily="2" charset="77"/>
                <a:ea typeface="Zalando Sans Medium" pitchFamily="2" charset="77"/>
              </a:defRPr>
            </a:lvl4pPr>
            <a:lvl5pPr>
              <a:defRPr sz="4200" b="0" i="0">
                <a:latin typeface="Zalando Sans Medium" pitchFamily="2" charset="77"/>
                <a:ea typeface="Zalando Sans Medium" pitchFamily="2" charset="77"/>
              </a:defRPr>
            </a:lvl5pPr>
          </a:lstStyle>
          <a:p>
            <a:pPr lvl="0"/>
            <a:r>
              <a:rPr lang="en-GB" dirty="0"/>
              <a:t>Click to edit presentation title</a:t>
            </a:r>
            <a:endParaRPr lang="en-DE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2B7790A-FF86-7123-92F3-FA926CDBCC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2000" y="4272490"/>
            <a:ext cx="4842387" cy="6867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latin typeface="Zalando Sans SemiExpanded Light" pitchFamily="2" charset="77"/>
                <a:ea typeface="Zalando Sans SemiExpanded Light" pitchFamily="2" charset="77"/>
              </a:defRPr>
            </a:lvl1pPr>
            <a:lvl2pPr>
              <a:defRPr b="0" i="0">
                <a:latin typeface="Zalando Sans SemiExpanded Light" pitchFamily="2" charset="77"/>
                <a:ea typeface="Zalando Sans SemiExpanded Light" pitchFamily="2" charset="77"/>
              </a:defRPr>
            </a:lvl2pPr>
            <a:lvl3pPr>
              <a:defRPr b="0" i="0">
                <a:latin typeface="Zalando Sans SemiExpanded Light" pitchFamily="2" charset="77"/>
                <a:ea typeface="Zalando Sans SemiExpanded Light" pitchFamily="2" charset="77"/>
              </a:defRPr>
            </a:lvl3pPr>
            <a:lvl4pPr>
              <a:defRPr b="0" i="0">
                <a:latin typeface="Zalando Sans SemiExpanded Light" pitchFamily="2" charset="77"/>
                <a:ea typeface="Zalando Sans SemiExpanded Light" pitchFamily="2" charset="77"/>
              </a:defRPr>
            </a:lvl4pPr>
            <a:lvl5pPr>
              <a:defRPr b="0" i="0">
                <a:latin typeface="Zalando Sans SemiExpanded Light" pitchFamily="2" charset="77"/>
                <a:ea typeface="Zalando Sans SemiExpanded Light" pitchFamily="2" charset="77"/>
              </a:defRPr>
            </a:lvl5pPr>
          </a:lstStyle>
          <a:p>
            <a:pPr lvl="0"/>
            <a:r>
              <a:rPr lang="en-GB" dirty="0"/>
              <a:t>Presentation subtitle</a:t>
            </a:r>
            <a:endParaRPr lang="en-DE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08F5961-1362-36AD-3616-BE581D66B719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8A8422F-5360-127D-FDAC-876C999AFD2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E781EF0-52FA-096D-8925-BF02032FD4B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EEECB93-A275-0164-D865-B47FF64323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9386" y="2026951"/>
            <a:ext cx="10286382" cy="7171078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8"/>
          <p:cNvSpPr/>
          <p:nvPr/>
        </p:nvSpPr>
        <p:spPr>
          <a:xfrm>
            <a:off x="-213327" y="-229163"/>
            <a:ext cx="12618654" cy="7455877"/>
          </a:xfrm>
          <a:prstGeom prst="rect">
            <a:avLst/>
          </a:prstGeom>
          <a:solidFill>
            <a:srgbClr val="000000"/>
          </a:solidFill>
          <a:ln w="12700">
            <a:solidFill>
              <a:srgbClr val="5D5D5D"/>
            </a:solidFill>
            <a:miter/>
          </a:ln>
        </p:spPr>
        <p:txBody>
          <a:bodyPr lIns="45719" rIns="45719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3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750" y="381000"/>
            <a:ext cx="974252" cy="553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09314A-8F6B-9056-31F8-9EBF769F64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64" y="1468581"/>
            <a:ext cx="6038628" cy="4267201"/>
          </a:xfrm>
          <a:prstGeom prst="rect">
            <a:avLst/>
          </a:prstGeom>
        </p:spPr>
      </p:pic>
      <p:sp>
        <p:nvSpPr>
          <p:cNvPr id="4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3381" y="2226670"/>
            <a:ext cx="4271060" cy="27474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FontTx/>
              <a:buNone/>
              <a:defRPr sz="20000" b="0" i="0">
                <a:solidFill>
                  <a:srgbClr val="00B0F0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  <a:lvl2pPr marL="304816" indent="0" algn="ctr">
              <a:buFontTx/>
              <a:buNone/>
              <a:defRPr sz="20000" b="0" i="0">
                <a:solidFill>
                  <a:srgbClr val="00B0F0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2pPr>
            <a:lvl3pPr marL="2954368" indent="-2344738" algn="ctr">
              <a:buFontTx/>
              <a:defRPr sz="20000" b="0" i="0">
                <a:solidFill>
                  <a:srgbClr val="00B0F0"/>
                </a:solidFill>
                <a:latin typeface="Zalando Sans SemiExpanded Regular Medium"/>
                <a:ea typeface="Zalando Sans SemiExpanded Regular Medium"/>
                <a:cs typeface="Zalando Sans SemiExpanded Mediu" pitchFamily="2" charset="77"/>
                <a:sym typeface="Zalando Sans SemiExpanded Regular Medium"/>
              </a:defRPr>
            </a:lvl3pPr>
            <a:lvl4pPr marL="3454579" indent="-2540134" algn="ctr">
              <a:buFontTx/>
              <a:defRPr sz="20000" b="0" i="0">
                <a:solidFill>
                  <a:srgbClr val="00B0F0"/>
                </a:solidFill>
                <a:latin typeface="Zalando Sans SemiExpanded Regular Medium"/>
                <a:ea typeface="Zalando Sans SemiExpanded Regular Medium"/>
                <a:cs typeface="Zalando Sans SemiExpanded Mediu" pitchFamily="2" charset="77"/>
                <a:sym typeface="Zalando Sans SemiExpanded Regular Medium"/>
              </a:defRPr>
            </a:lvl4pPr>
            <a:lvl5pPr marL="3759394" indent="-2540134" algn="ctr">
              <a:buFontTx/>
              <a:defRPr sz="20000" b="0" i="0">
                <a:solidFill>
                  <a:srgbClr val="00B0F0"/>
                </a:solidFill>
                <a:latin typeface="Zalando Sans SemiExpanded Regular Medium"/>
                <a:ea typeface="Zalando Sans SemiExpanded Regular Medium"/>
                <a:cs typeface="Zalando Sans SemiExpanded Mediu" pitchFamily="2" charset="77"/>
                <a:sym typeface="Zalando Sans SemiExpanded Regular Medium"/>
              </a:defRPr>
            </a:lvl5pPr>
          </a:lstStyle>
          <a:p>
            <a:r>
              <a:rPr dirty="0"/>
              <a:t>01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4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5192712" y="1983600"/>
            <a:ext cx="3646488" cy="20751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591341">
              <a:lnSpc>
                <a:spcPct val="104999"/>
              </a:lnSpc>
              <a:spcBef>
                <a:spcPts val="500"/>
              </a:spcBef>
              <a:buSzTx/>
              <a:buFontTx/>
              <a:buNone/>
              <a:defRPr sz="3783" b="0" i="0" spc="-97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Light"/>
              </a:defRPr>
            </a:lvl1pPr>
          </a:lstStyle>
          <a:p>
            <a:r>
              <a:t>A big title 
for the
chapter</a:t>
            </a:r>
          </a:p>
        </p:txBody>
      </p:sp>
      <p:sp>
        <p:nvSpPr>
          <p:cNvPr id="47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5192712" y="4212271"/>
            <a:ext cx="3730626" cy="10636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579148">
              <a:spcBef>
                <a:spcPts val="500"/>
              </a:spcBef>
              <a:buSzTx/>
              <a:buFontTx/>
              <a:buNone/>
              <a:defRPr sz="1900" b="0" i="0">
                <a:solidFill>
                  <a:srgbClr val="C7C7C7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rPr dirty="0"/>
              <a:t>A short framing sentence
that introduces what this
part of the talk covers.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7383F-A8F1-55C5-B544-3B7B0B1B075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516C25F8-48E3-797D-A8A0-29480EE1BB76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E88A039-DD32-00D1-38C6-4876F0C0F4D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hapt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8"/>
          <p:cNvSpPr/>
          <p:nvPr/>
        </p:nvSpPr>
        <p:spPr>
          <a:xfrm>
            <a:off x="-111968" y="-124408"/>
            <a:ext cx="12490581" cy="7091265"/>
          </a:xfrm>
          <a:prstGeom prst="rect">
            <a:avLst/>
          </a:prstGeom>
          <a:solidFill>
            <a:srgbClr val="000000"/>
          </a:solidFill>
          <a:ln w="12700">
            <a:solidFill>
              <a:srgbClr val="5D5D5D"/>
            </a:solidFill>
            <a:miter/>
          </a:ln>
        </p:spPr>
        <p:txBody>
          <a:bodyPr lIns="45719" rIns="45719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7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750" y="381000"/>
            <a:ext cx="974252" cy="553065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62000" y="2948259"/>
            <a:ext cx="3372554" cy="7248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4999"/>
              </a:lnSpc>
              <a:buSzTx/>
              <a:buFontTx/>
              <a:buNone/>
              <a:defRPr sz="3900" spc="-39">
                <a:solidFill>
                  <a:srgbClr val="FFFFFF"/>
                </a:solidFill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1pPr>
            <a:lvl2pPr marL="676309" indent="-371494">
              <a:lnSpc>
                <a:spcPct val="104999"/>
              </a:lnSpc>
              <a:buFontTx/>
              <a:defRPr sz="3900" spc="-39">
                <a:solidFill>
                  <a:srgbClr val="FFFFFF"/>
                </a:solidFill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2pPr>
            <a:lvl3pPr marL="1066853" indent="-457223">
              <a:lnSpc>
                <a:spcPct val="104999"/>
              </a:lnSpc>
              <a:buFontTx/>
              <a:defRPr sz="3900" spc="-39">
                <a:solidFill>
                  <a:srgbClr val="FFFFFF"/>
                </a:solidFill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3pPr>
            <a:lvl4pPr marL="1409771" indent="-495326">
              <a:lnSpc>
                <a:spcPct val="104999"/>
              </a:lnSpc>
              <a:buFontTx/>
              <a:defRPr sz="3900" spc="-39">
                <a:solidFill>
                  <a:srgbClr val="FFFFFF"/>
                </a:solidFill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4pPr>
            <a:lvl5pPr marL="1714587" indent="-495326">
              <a:lnSpc>
                <a:spcPct val="104999"/>
              </a:lnSpc>
              <a:buFontTx/>
              <a:defRPr sz="3900" spc="-39">
                <a:solidFill>
                  <a:srgbClr val="FFFFFF"/>
                </a:solidFill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5pPr>
          </a:lstStyle>
          <a:p>
            <a:r>
              <a:rPr dirty="0"/>
              <a:t>Section 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59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761999" y="3812837"/>
            <a:ext cx="5826388" cy="7572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600" b="0" i="0">
                <a:solidFill>
                  <a:srgbClr val="C7C7C7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t>A short framing sentence that introduces what this
part of the talk covers.</a:t>
            </a:r>
          </a:p>
        </p:txBody>
      </p:sp>
      <p:sp>
        <p:nvSpPr>
          <p:cNvPr id="2" name="Body Level One…">
            <a:extLst>
              <a:ext uri="{FF2B5EF4-FFF2-40B4-BE49-F238E27FC236}">
                <a16:creationId xmlns:a16="http://schemas.microsoft.com/office/drawing/2014/main" id="{CFFC0A9F-2EBB-A21A-8C10-00F7CB440780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761999" y="1792002"/>
            <a:ext cx="1482437" cy="11331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FontTx/>
              <a:buNone/>
              <a:defRPr sz="7200" b="0" i="0">
                <a:solidFill>
                  <a:srgbClr val="00B0F0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  <a:lvl2pPr marL="304816" indent="0" algn="ctr">
              <a:buFontTx/>
              <a:buNone/>
              <a:defRPr sz="7200" b="0" i="0">
                <a:solidFill>
                  <a:srgbClr val="00B0F0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2pPr>
            <a:lvl3pPr marL="2954368" indent="-2344738" algn="ctr">
              <a:buFontTx/>
              <a:defRPr sz="7200" b="0" i="0">
                <a:solidFill>
                  <a:srgbClr val="00B0F0"/>
                </a:solidFill>
                <a:latin typeface="Zalando Sans SemiExpanded Regular Medium"/>
                <a:ea typeface="Zalando Sans SemiExpanded Regular Medium"/>
                <a:cs typeface="Zalando Sans SemiExpanded Mediu" pitchFamily="2" charset="77"/>
                <a:sym typeface="Zalando Sans SemiExpanded Regular Medium"/>
              </a:defRPr>
            </a:lvl3pPr>
            <a:lvl4pPr marL="3454579" indent="-2540134" algn="ctr">
              <a:buFontTx/>
              <a:defRPr sz="7200" b="0" i="0">
                <a:solidFill>
                  <a:srgbClr val="00B0F0"/>
                </a:solidFill>
                <a:latin typeface="Zalando Sans SemiExpanded Regular Medium"/>
                <a:ea typeface="Zalando Sans SemiExpanded Regular Medium"/>
                <a:cs typeface="Zalando Sans SemiExpanded Mediu" pitchFamily="2" charset="77"/>
                <a:sym typeface="Zalando Sans SemiExpanded Regular Medium"/>
              </a:defRPr>
            </a:lvl4pPr>
            <a:lvl5pPr marL="3759394" indent="-2540134" algn="ctr">
              <a:buFontTx/>
              <a:defRPr sz="7200" b="0" i="0">
                <a:solidFill>
                  <a:srgbClr val="00B0F0"/>
                </a:solidFill>
                <a:latin typeface="Zalando Sans SemiExpanded Regular Medium"/>
                <a:ea typeface="Zalando Sans SemiExpanded Regular Medium"/>
                <a:cs typeface="Zalando Sans SemiExpanded Mediu" pitchFamily="2" charset="77"/>
                <a:sym typeface="Zalando Sans SemiExpanded Regular Medium"/>
              </a:defRPr>
            </a:lvl5pPr>
          </a:lstStyle>
          <a:p>
            <a:r>
              <a:rPr dirty="0"/>
              <a:t>01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F419B0-ADF4-FFDC-224D-5E2AEE2CE9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64" y="1468581"/>
            <a:ext cx="6038628" cy="4267201"/>
          </a:xfrm>
          <a:prstGeom prst="rect">
            <a:avLst/>
          </a:prstGeom>
        </p:spPr>
      </p:pic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FD269AE-D03F-F614-7E87-9851BFB0093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9229ADA7-6C15-396B-F531-1C4303FCA275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73E6129-73EA-4826-F198-1309E2B57E9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nl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" descr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3859070" cy="7148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040" y="356050"/>
            <a:ext cx="971960" cy="552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0"/>
          <p:cNvSpPr/>
          <p:nvPr/>
        </p:nvSpPr>
        <p:spPr>
          <a:xfrm>
            <a:off x="762000" y="647700"/>
            <a:ext cx="63500" cy="520700"/>
          </a:xfrm>
          <a:prstGeom prst="rect">
            <a:avLst/>
          </a:prstGeom>
          <a:solidFill>
            <a:srgbClr val="00A0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958850" y="1566790"/>
            <a:ext cx="3358508" cy="5587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  <a:lvl2pPr marL="533427" indent="-228612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2pPr>
            <a:lvl3pPr marL="890998" indent="-281368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3pPr>
            <a:lvl4pPr marL="1219261" indent="-304816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4pPr>
            <a:lvl5pPr marL="1524077" indent="-304816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5pPr>
          </a:lstStyle>
          <a:p>
            <a:r>
              <a:rPr dirty="0"/>
              <a:t>Header 2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7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958850" y="647700"/>
            <a:ext cx="4122738" cy="7223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rPr dirty="0"/>
              <a:t>Slide title</a:t>
            </a:r>
          </a:p>
        </p:txBody>
      </p:sp>
      <p:sp>
        <p:nvSpPr>
          <p:cNvPr id="74" name="Text Placeholder 13"/>
          <p:cNvSpPr>
            <a:spLocks noGrp="1"/>
          </p:cNvSpPr>
          <p:nvPr>
            <p:ph type="body" sz="quarter" idx="22" hasCustomPrompt="1"/>
          </p:nvPr>
        </p:nvSpPr>
        <p:spPr>
          <a:xfrm>
            <a:off x="958851" y="2338185"/>
            <a:ext cx="4446526" cy="3101918"/>
          </a:xfrm>
          <a:prstGeom prst="rect">
            <a:avLst/>
          </a:prstGeom>
        </p:spPr>
        <p:txBody>
          <a:bodyPr>
            <a:normAutofit/>
          </a:bodyPr>
          <a:lstStyle>
            <a:lvl1pPr marL="152408" indent="-152408">
              <a:defRPr sz="2400"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1pPr>
          </a:lstStyle>
          <a:p>
            <a:r>
              <a:rPr dirty="0"/>
              <a:t>Master text styles
Second level
Third level
Fourth level
Fifth level</a:t>
            </a:r>
          </a:p>
        </p:txBody>
      </p:sp>
      <p:sp>
        <p:nvSpPr>
          <p:cNvPr id="76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5959114" y="2338185"/>
            <a:ext cx="4978963" cy="3101918"/>
          </a:xfrm>
          <a:prstGeom prst="rect">
            <a:avLst/>
          </a:prstGeom>
        </p:spPr>
        <p:txBody>
          <a:bodyPr>
            <a:normAutofit/>
          </a:bodyPr>
          <a:lstStyle>
            <a:lvl1pPr marL="152408" indent="-152408">
              <a:defRPr sz="2400"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1pPr>
          </a:lstStyle>
          <a:p>
            <a:r>
              <a:t>Master text styles
Second level
Third level
Fourth level
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A958259-E7D6-770D-490B-B1D7362EB67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10B73C9F-ED38-50B3-375F-40E371B269A1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30E912F-644D-1D95-0E28-FB175098326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3227" y="-145403"/>
            <a:ext cx="13859070" cy="7148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040" y="356050"/>
            <a:ext cx="971960" cy="552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0"/>
          <p:cNvSpPr/>
          <p:nvPr/>
        </p:nvSpPr>
        <p:spPr>
          <a:xfrm>
            <a:off x="762000" y="647700"/>
            <a:ext cx="63500" cy="520700"/>
          </a:xfrm>
          <a:prstGeom prst="rect">
            <a:avLst/>
          </a:prstGeom>
          <a:solidFill>
            <a:srgbClr val="00A0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8" name="Picture Placeholder 10"/>
          <p:cNvSpPr>
            <a:spLocks noGrp="1"/>
          </p:cNvSpPr>
          <p:nvPr>
            <p:ph type="pic" sz="half" idx="21"/>
          </p:nvPr>
        </p:nvSpPr>
        <p:spPr>
          <a:xfrm>
            <a:off x="5648325" y="1608137"/>
            <a:ext cx="5781675" cy="4606926"/>
          </a:xfrm>
          <a:prstGeom prst="rect">
            <a:avLst/>
          </a:prstGeom>
        </p:spPr>
        <p:txBody>
          <a:bodyPr lIns="91439" rIns="91439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2" name="Body Level One…">
            <a:extLst>
              <a:ext uri="{FF2B5EF4-FFF2-40B4-BE49-F238E27FC236}">
                <a16:creationId xmlns:a16="http://schemas.microsoft.com/office/drawing/2014/main" id="{38BB3F2C-5F7F-0B9D-2CA2-F2757F36279F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958850" y="1566790"/>
            <a:ext cx="3358508" cy="5587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  <a:lvl2pPr marL="533427" indent="-228612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2pPr>
            <a:lvl3pPr marL="890998" indent="-281368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3pPr>
            <a:lvl4pPr marL="1219261" indent="-304816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4pPr>
            <a:lvl5pPr marL="1524077" indent="-304816">
              <a:buFontTx/>
              <a:defRPr sz="24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5pPr>
          </a:lstStyle>
          <a:p>
            <a:r>
              <a:rPr dirty="0"/>
              <a:t>Header 2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8859D9B-0FA9-2950-F0CA-AEB1A865E74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8850" y="647700"/>
            <a:ext cx="4122738" cy="7223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rPr lang="en-GB" dirty="0"/>
              <a:t>Slide title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52A85390-7B06-F1BA-5E20-FF5B9C6C46B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58851" y="2338185"/>
            <a:ext cx="4446526" cy="3101918"/>
          </a:xfrm>
          <a:prstGeom prst="rect">
            <a:avLst/>
          </a:prstGeom>
        </p:spPr>
        <p:txBody>
          <a:bodyPr>
            <a:normAutofit/>
          </a:bodyPr>
          <a:lstStyle>
            <a:lvl1pPr marL="152408" indent="-152408">
              <a:defRPr sz="2400"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1pPr>
          </a:lstStyle>
          <a:p>
            <a:r>
              <a:rPr dirty="0"/>
              <a:t>Master text styles
Second level
Third level
Fourth level
Fifth level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35904D1-A7B3-4E2A-5B51-367DACE8D3C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9CD9DD9-08F8-594E-6FF9-423B9F97DA81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AE5AE8E-9E5B-5774-B70F-46F52FF45A5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040" y="356050"/>
            <a:ext cx="971960" cy="552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0"/>
          <p:cNvSpPr/>
          <p:nvPr/>
        </p:nvSpPr>
        <p:spPr>
          <a:xfrm>
            <a:off x="762000" y="647700"/>
            <a:ext cx="63500" cy="520700"/>
          </a:xfrm>
          <a:prstGeom prst="rect">
            <a:avLst/>
          </a:prstGeom>
          <a:solidFill>
            <a:srgbClr val="00A0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Picture Placeholder 10"/>
          <p:cNvSpPr>
            <a:spLocks noGrp="1"/>
          </p:cNvSpPr>
          <p:nvPr>
            <p:ph type="pic" sz="half" idx="21"/>
          </p:nvPr>
        </p:nvSpPr>
        <p:spPr>
          <a:xfrm>
            <a:off x="958850" y="1608137"/>
            <a:ext cx="5781675" cy="4606926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1EA81C3-C202-71E8-2B13-1E0E77F4BE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8850" y="647700"/>
            <a:ext cx="4122738" cy="7223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rPr lang="en-GB" dirty="0"/>
              <a:t>Slide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74B86-0B80-5D5B-0F86-82FC9D6875F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A81E67C1-A68B-590A-093E-D6CA2B8D0368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906BC78-ED78-B1F9-6C47-6B44C6461DD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8" descr="Picture 8"/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-166927" y="5822226"/>
            <a:ext cx="13859069" cy="1035774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42587" y="5982372"/>
            <a:ext cx="4513966" cy="334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0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  <a:lvl2pPr marL="495324" indent="-190509">
              <a:buFontTx/>
              <a:defRPr sz="20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2pPr>
            <a:lvl3pPr marL="844103" indent="-234473">
              <a:buFontTx/>
              <a:defRPr sz="20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3pPr>
            <a:lvl4pPr marL="1168458" indent="-254013">
              <a:buFontTx/>
              <a:defRPr sz="20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4pPr>
            <a:lvl5pPr marL="1473274" indent="-254013">
              <a:buFontTx/>
              <a:defRPr sz="20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5pPr>
          </a:lstStyle>
          <a:p>
            <a:r>
              <a:rPr dirty="0"/>
              <a:t>Title of the image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11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6442586" y="6317335"/>
            <a:ext cx="4513967" cy="334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100">
                <a:latin typeface="Zalando Sans SemiExpanded Light"/>
                <a:ea typeface="Zalando Sans SemiExpanded Light"/>
                <a:cs typeface="Zalando Sans SemiExpanded Light"/>
                <a:sym typeface="Zalando Sans SemiExpanded Light"/>
              </a:defRPr>
            </a:lvl1pPr>
          </a:lstStyle>
          <a:p>
            <a:r>
              <a:t>Image credits</a:t>
            </a:r>
          </a:p>
        </p:txBody>
      </p:sp>
      <p:sp>
        <p:nvSpPr>
          <p:cNvPr id="112" name="Picture Placeholder 6"/>
          <p:cNvSpPr>
            <a:spLocks noGrp="1"/>
          </p:cNvSpPr>
          <p:nvPr>
            <p:ph type="pic" idx="22"/>
          </p:nvPr>
        </p:nvSpPr>
        <p:spPr>
          <a:xfrm>
            <a:off x="0" y="1"/>
            <a:ext cx="12192000" cy="5822227"/>
          </a:xfrm>
          <a:prstGeom prst="rect">
            <a:avLst/>
          </a:prstGeom>
        </p:spPr>
        <p:txBody>
          <a:bodyPr lIns="91439" rIns="9143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00AD968-4B6F-7984-90B0-2F1BB4DFBDD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5D804943-4203-2E05-6C28-6F7502C890A2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8CB9AD5-4C70-1410-B880-600E60D5107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230" y="-145403"/>
            <a:ext cx="13859070" cy="7148805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Shape 2"/>
          <p:cNvSpPr/>
          <p:nvPr/>
        </p:nvSpPr>
        <p:spPr>
          <a:xfrm>
            <a:off x="1397000" y="5641657"/>
            <a:ext cx="406400" cy="19051"/>
          </a:xfrm>
          <a:prstGeom prst="rect">
            <a:avLst/>
          </a:prstGeom>
          <a:solidFill>
            <a:srgbClr val="00A0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3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040" y="356050"/>
            <a:ext cx="971960" cy="55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600200" y="1884916"/>
            <a:ext cx="8285164" cy="26329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47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  <a:lvl2pPr marL="752513" indent="-447698">
              <a:buFontTx/>
              <a:defRPr sz="47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2pPr>
            <a:lvl3pPr marL="1160643" indent="-551013">
              <a:buFontTx/>
              <a:defRPr sz="47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3pPr>
            <a:lvl4pPr marL="1511376" indent="-596931">
              <a:buFontTx/>
              <a:defRPr sz="47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4pPr>
            <a:lvl5pPr marL="1816192" indent="-596931">
              <a:buFontTx/>
              <a:defRPr sz="47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5pPr>
          </a:lstStyle>
          <a:p>
            <a:r>
              <a:rPr dirty="0"/>
              <a:t>A single key statement, takeaway, or conclusion stated in the speaker's own words.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35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1971057" y="5426454"/>
            <a:ext cx="1888122" cy="3358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600" b="0" i="0"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rPr dirty="0"/>
              <a:t>Your name</a:t>
            </a:r>
          </a:p>
        </p:txBody>
      </p:sp>
      <p:sp>
        <p:nvSpPr>
          <p:cNvPr id="136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1971057" y="5758915"/>
            <a:ext cx="1888122" cy="3358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200" b="0" i="0">
                <a:solidFill>
                  <a:schemeClr val="accent1"/>
                </a:solidFill>
                <a:latin typeface="Zalando Sans SemiExpanded Light" pitchFamily="2" charset="77"/>
                <a:ea typeface="Zalando Sans SemiExpanded Light" pitchFamily="2" charset="77"/>
                <a:cs typeface="Zalando Sans SemiExpanded Light" pitchFamily="2" charset="77"/>
                <a:sym typeface="Zalando Sans SemiExpanded Regular Medium"/>
              </a:defRPr>
            </a:lvl1pPr>
          </a:lstStyle>
          <a:p>
            <a:r>
              <a:rPr dirty="0"/>
              <a:t>Research group</a:t>
            </a:r>
          </a:p>
        </p:txBody>
      </p:sp>
      <p:sp>
        <p:nvSpPr>
          <p:cNvPr id="138" name="Text 0"/>
          <p:cNvSpPr txBox="1"/>
          <p:nvPr/>
        </p:nvSpPr>
        <p:spPr>
          <a:xfrm rot="10800000">
            <a:off x="1114219" y="1061329"/>
            <a:ext cx="689181" cy="54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6932" tIns="16932" rIns="16932" bIns="16932">
            <a:normAutofit/>
          </a:bodyPr>
          <a:lstStyle>
            <a:lvl1pPr algn="r" defTabSz="316960">
              <a:lnSpc>
                <a:spcPct val="48000"/>
              </a:lnSpc>
              <a:defRPr sz="3639">
                <a:solidFill>
                  <a:srgbClr val="00A0E0"/>
                </a:solidFill>
                <a:latin typeface="Zalando Sans SemiExpanded Regular Bold"/>
                <a:ea typeface="Zalando Sans SemiExpanded Regular Bold"/>
                <a:cs typeface="Zalando Sans SemiExpanded Regular Bold"/>
                <a:sym typeface="Zalando Sans SemiExpanded Regular Bold"/>
              </a:defRPr>
            </a:lvl1pPr>
          </a:lstStyle>
          <a:p>
            <a:r>
              <a:rPr sz="5400" b="0" i="0">
                <a:latin typeface="Zalando Sans SemiExpanded Mediu" pitchFamily="2" charset="77"/>
                <a:ea typeface="Zalando Sans SemiExpanded Mediu" pitchFamily="2" charset="77"/>
              </a:rPr>
              <a:t>“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642BA9CA-CAC2-7F81-0ED3-F6CA2A7496DF}"/>
              </a:ext>
            </a:extLst>
          </p:cNvPr>
          <p:cNvSpPr txBox="1"/>
          <p:nvPr userDrawn="1"/>
        </p:nvSpPr>
        <p:spPr>
          <a:xfrm rot="10800000">
            <a:off x="5262707" y="3862281"/>
            <a:ext cx="689181" cy="54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6932" tIns="16932" rIns="16932" bIns="16932">
            <a:normAutofit/>
          </a:bodyPr>
          <a:lstStyle>
            <a:lvl1pPr algn="r" defTabSz="316960">
              <a:lnSpc>
                <a:spcPct val="48000"/>
              </a:lnSpc>
              <a:defRPr sz="3639">
                <a:solidFill>
                  <a:srgbClr val="00A0E0"/>
                </a:solidFill>
                <a:latin typeface="Zalando Sans SemiExpanded Regular Bold"/>
                <a:ea typeface="Zalando Sans SemiExpanded Regular Bold"/>
                <a:cs typeface="Zalando Sans SemiExpanded Regular Bold"/>
                <a:sym typeface="Zalando Sans SemiExpanded Regular Bold"/>
              </a:defRPr>
            </a:lvl1pPr>
          </a:lstStyle>
          <a:p>
            <a:r>
              <a:rPr sz="5400" b="0" i="0">
                <a:latin typeface="Zalando Sans SemiExpanded Mediu" pitchFamily="2" charset="77"/>
                <a:ea typeface="Zalando Sans SemiExpanded Mediu" pitchFamily="2" charset="77"/>
              </a:rPr>
              <a:t>“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3E66C-0214-BD7F-E2E1-C8AB9E5A2D0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0CB4CDC8-535F-5769-9580-26190C0F5675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3FFD4A3-C616-5C3A-1652-4C6AE88385E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"/>
          <p:cNvSpPr/>
          <p:nvPr/>
        </p:nvSpPr>
        <p:spPr>
          <a:xfrm>
            <a:off x="-298581" y="-233265"/>
            <a:ext cx="12892363" cy="7299083"/>
          </a:xfrm>
          <a:prstGeom prst="rect">
            <a:avLst/>
          </a:prstGeom>
          <a:solidFill>
            <a:srgbClr val="000000"/>
          </a:solidFill>
          <a:ln w="12700">
            <a:solidFill>
              <a:srgbClr val="5D5D5D"/>
            </a:solidFill>
            <a:miter/>
          </a:ln>
        </p:spPr>
        <p:txBody>
          <a:bodyPr lIns="45719" rIns="45719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Shape 1"/>
          <p:cNvSpPr/>
          <p:nvPr/>
        </p:nvSpPr>
        <p:spPr>
          <a:xfrm>
            <a:off x="762000" y="5029748"/>
            <a:ext cx="571500" cy="30735"/>
          </a:xfrm>
          <a:prstGeom prst="rect">
            <a:avLst/>
          </a:prstGeom>
          <a:solidFill>
            <a:srgbClr val="00A0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0" name="Text 2"/>
          <p:cNvSpPr txBox="1"/>
          <p:nvPr/>
        </p:nvSpPr>
        <p:spPr>
          <a:xfrm>
            <a:off x="762000" y="5294496"/>
            <a:ext cx="1964603" cy="199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6932" tIns="16932" rIns="16932" bIns="16932">
            <a:normAutofit/>
          </a:bodyPr>
          <a:lstStyle>
            <a:lvl1pPr>
              <a:defRPr sz="900" b="1" spc="100">
                <a:solidFill>
                  <a:srgbClr val="00A0E0"/>
                </a:solidFill>
                <a:latin typeface="Zalando Sans Black"/>
                <a:ea typeface="Zalando Sans Black"/>
                <a:cs typeface="Zalando Sans Black"/>
                <a:sym typeface="Zalando Sans Black"/>
              </a:defRPr>
            </a:lvl1pPr>
          </a:lstStyle>
          <a:p>
            <a:r>
              <a:t>CONTACT</a:t>
            </a:r>
          </a:p>
        </p:txBody>
      </p:sp>
      <p:sp>
        <p:nvSpPr>
          <p:cNvPr id="151" name="Text 4"/>
          <p:cNvSpPr txBox="1"/>
          <p:nvPr/>
        </p:nvSpPr>
        <p:spPr>
          <a:xfrm>
            <a:off x="4311822" y="5294496"/>
            <a:ext cx="2207828" cy="199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6932" tIns="16932" rIns="16932" bIns="16932">
            <a:normAutofit/>
          </a:bodyPr>
          <a:lstStyle>
            <a:lvl1pPr>
              <a:defRPr sz="900" b="1" spc="100">
                <a:solidFill>
                  <a:srgbClr val="00A0E0"/>
                </a:solidFill>
                <a:latin typeface="Zalando Sans Black"/>
                <a:ea typeface="Zalando Sans Black"/>
                <a:cs typeface="Zalando Sans Black"/>
                <a:sym typeface="Zalando Sans Black"/>
              </a:defRPr>
            </a:lvl1pPr>
          </a:lstStyle>
          <a:p>
            <a:r>
              <a:t>WEB</a:t>
            </a:r>
          </a:p>
        </p:txBody>
      </p:sp>
      <p:sp>
        <p:nvSpPr>
          <p:cNvPr id="152" name="Text 6"/>
          <p:cNvSpPr txBox="1"/>
          <p:nvPr/>
        </p:nvSpPr>
        <p:spPr>
          <a:xfrm>
            <a:off x="6963344" y="5294496"/>
            <a:ext cx="1563986" cy="199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6932" tIns="16932" rIns="16932" bIns="16932">
            <a:normAutofit/>
          </a:bodyPr>
          <a:lstStyle>
            <a:lvl1pPr>
              <a:defRPr sz="900" b="1" spc="100">
                <a:solidFill>
                  <a:srgbClr val="00A0E0"/>
                </a:solidFill>
                <a:latin typeface="Zalando Sans Black"/>
                <a:ea typeface="Zalando Sans Black"/>
                <a:cs typeface="Zalando Sans Black"/>
                <a:sym typeface="Zalando Sans Black"/>
              </a:defRPr>
            </a:lvl1pPr>
          </a:lstStyle>
          <a:p>
            <a:r>
              <a:t>GROUP</a:t>
            </a:r>
          </a:p>
        </p:txBody>
      </p:sp>
      <p:pic>
        <p:nvPicPr>
          <p:cNvPr id="153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49225"/>
            <a:ext cx="2854475" cy="1620435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62000" y="5560355"/>
            <a:ext cx="1888121" cy="3358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400" b="0" i="0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  <a:lvl2pPr marL="438171" indent="-133356">
              <a:buFontTx/>
              <a:defRPr sz="1400" b="0" i="0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2pPr>
            <a:lvl3pPr marL="773761" indent="-164131">
              <a:buFontTx/>
              <a:buNone/>
              <a:defRPr sz="1400" b="0" i="0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3pPr>
            <a:lvl4pPr marL="1092254" indent="-177809">
              <a:buFontTx/>
              <a:defRPr sz="1400" b="0" i="0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4pPr>
            <a:lvl5pPr marL="1397070" indent="-177809">
              <a:buFontTx/>
              <a:defRPr sz="1400" b="0" i="0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5pPr>
          </a:lstStyle>
          <a:p>
            <a:r>
              <a:rPr dirty="0"/>
              <a:t>email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55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4234526" y="5560355"/>
            <a:ext cx="1888121" cy="3358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400" b="0" i="0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t>www.internet.com</a:t>
            </a:r>
          </a:p>
        </p:txBody>
      </p:sp>
      <p:sp>
        <p:nvSpPr>
          <p:cNvPr id="156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919852" y="5560355"/>
            <a:ext cx="1888121" cy="3358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400" b="0" i="0">
                <a:solidFill>
                  <a:srgbClr val="FFFFFF"/>
                </a:solidFill>
                <a:latin typeface="Zalando Sans SemiExpanded Mediu" pitchFamily="2" charset="77"/>
                <a:ea typeface="Zalando Sans SemiExpanded Mediu" pitchFamily="2" charset="77"/>
                <a:cs typeface="Zalando Sans SemiExpanded Mediu" pitchFamily="2" charset="77"/>
                <a:sym typeface="Zalando Sans SemiExpanded Regular Medium"/>
              </a:defRPr>
            </a:lvl1pPr>
          </a:lstStyle>
          <a:p>
            <a:r>
              <a:t>Reearch group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6A7143-991A-F1BF-035B-0665D28961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6555" y="4654589"/>
            <a:ext cx="1374663" cy="137466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EBE5E2-D888-90A7-8661-1872D17648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2000" y="4089184"/>
            <a:ext cx="4822825" cy="7065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>
                <a:solidFill>
                  <a:schemeClr val="bg1"/>
                </a:solidFill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pPr lvl="0"/>
            <a:r>
              <a:rPr lang="en-GB" dirty="0"/>
              <a:t>Thank you</a:t>
            </a:r>
            <a:endParaRPr lang="en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BD2B1-B65C-AA1F-06EE-F4BAC7340A3D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8"/>
          <p:cNvSpPr/>
          <p:nvPr userDrawn="1"/>
        </p:nvSpPr>
        <p:spPr>
          <a:xfrm>
            <a:off x="-111968" y="-124408"/>
            <a:ext cx="12490581" cy="7091265"/>
          </a:xfrm>
          <a:prstGeom prst="rect">
            <a:avLst/>
          </a:prstGeom>
          <a:solidFill>
            <a:srgbClr val="000000"/>
          </a:solidFill>
          <a:ln w="12700">
            <a:solidFill>
              <a:srgbClr val="5D5D5D"/>
            </a:solidFill>
            <a:miter/>
          </a:ln>
        </p:spPr>
        <p:txBody>
          <a:bodyPr lIns="45719" rIns="45719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6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750" y="381000"/>
            <a:ext cx="974252" cy="55306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8498D60-C011-4FCE-215C-80067CD8272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BD9E1C94-3562-B084-56E5-C7C2C733CFBC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B0EE357-84AD-B896-D8FF-D40EA9603B6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mpt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040" y="356050"/>
            <a:ext cx="971960" cy="55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0F15A9B-4281-2C92-16F6-14CA12C124B7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1522927" y="6412990"/>
            <a:ext cx="355223" cy="276999"/>
          </a:xfrm>
        </p:spPr>
        <p:txBody>
          <a:bodyPr/>
          <a:lstStyle>
            <a:lvl1pPr>
              <a:defRPr b="0" i="0">
                <a:latin typeface="Zalando Sans SemiExpanded Mediu" pitchFamily="2" charset="77"/>
                <a:ea typeface="Zalando Sans SemiExpanded Mediu" pitchFamily="2" charset="77"/>
              </a:defRPr>
            </a:lvl1pPr>
          </a:lstStyle>
          <a:p>
            <a:fld id="{86CB4B4D-7CA3-9044-876B-883B54F8677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D3A66C68-7CEC-591F-02E9-08C41B44F75F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3259139" y="6356350"/>
            <a:ext cx="1893731" cy="365125"/>
          </a:xfrm>
        </p:spPr>
        <p:txBody>
          <a:bodyPr/>
          <a:lstStyle>
            <a:lvl1pPr>
              <a:defRPr lang="en-DE" sz="1125" b="0" i="0" smtClean="0">
                <a:effectLst/>
              </a:defRPr>
            </a:lvl1pPr>
          </a:lstStyle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9870A31-8C3F-965E-DBC3-7EBF6DA0EF4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62780" y="6356350"/>
            <a:ext cx="2501360" cy="365125"/>
          </a:xfrm>
        </p:spPr>
        <p:txBody>
          <a:bodyPr/>
          <a:lstStyle/>
          <a:p>
            <a:r>
              <a:rPr lang="en-DE" dirty="0"/>
              <a:t>Annual Meeting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13227" y="-145403"/>
            <a:ext cx="13859070" cy="7148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6" descr="Picture 6"/>
          <p:cNvPicPr>
            <a:picLocks noChangeAspect="1"/>
          </p:cNvPicPr>
          <p:nvPr/>
        </p:nvPicPr>
        <p:blipFill>
          <a:blip r:embed="rId14">
            <a:alphaModFix amt="50000"/>
          </a:blip>
          <a:stretch>
            <a:fillRect/>
          </a:stretch>
        </p:blipFill>
        <p:spPr>
          <a:xfrm>
            <a:off x="-213227" y="-145403"/>
            <a:ext cx="13859070" cy="7148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7" descr="Picture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01505" y="2069108"/>
            <a:ext cx="4788992" cy="271978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758218" y="6353174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686D0C-C456-0ADC-05CF-436617C96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9622" y="6356350"/>
            <a:ext cx="2501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Zalando Sans SemiExpanded Light" pitchFamily="2" charset="77"/>
                <a:ea typeface="Zalando Sans SemiExpanded Light" pitchFamily="2" charset="77"/>
              </a:defRPr>
            </a:lvl1pPr>
          </a:lstStyle>
          <a:p>
            <a:r>
              <a:rPr lang="en-DE" dirty="0"/>
              <a:t>Munich Quantum Valley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E2D02C0-D8D6-FDBC-AF1E-249F5DD4B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Zalando Sans SemiExpanded Light" pitchFamily="2" charset="77"/>
                <a:ea typeface="Zalando Sans SemiExpanded Light" pitchFamily="2" charset="77"/>
              </a:defRPr>
            </a:lvl1pPr>
          </a:lstStyle>
          <a:p>
            <a:fld id="{B915790F-D166-7F4F-9676-57519AFF45D3}" type="datetime1">
              <a:rPr lang="de-DE" smtClean="0"/>
              <a:t>26.08.2026</a:t>
            </a:fld>
            <a:endParaRPr lang="en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57" r:id="rId12"/>
  </p:sldLayoutIdLst>
  <p:transition spd="med"/>
  <p:hf hdr="0"/>
  <p:txStyles>
    <p:titleStyle>
      <a:lvl1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609629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152408" marR="0" indent="-152408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476274" marR="0" indent="-171459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820656" marR="0" indent="-211026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143056" marR="0" indent="-228612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1447873" marR="0" indent="-228612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1752687" marR="0" indent="-228612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2057503" marR="0" indent="-228612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2362317" marR="0" indent="-228611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2667134" marR="0" indent="-228612" algn="l" defTabSz="60962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04770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09539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14309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219078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523847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828617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133387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438156" algn="r" defTabSz="60953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23199E-AEAC-5130-F0F8-1A3CB932B6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AA63D-7743-31D4-A921-DC1E4A0532A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87685-D665-8371-A3BC-24069103ECE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BE9F84-8D12-3955-D91C-F2C93D694CE7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BEF4F-4869-3FB1-3E06-06E8D16D195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96E53-51E5-836C-3700-468C4792D68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311161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55F13A-409D-2FBB-4BD0-E61D8386279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11D0B-6EFC-72A3-04EE-59F16B33C17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8CA6F-1338-8C5C-AAE7-6A5B66A1CD6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E90BC-E2C8-7E0E-A42E-31D4393E4EF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3</a:t>
            </a:fld>
            <a:endParaRPr lang="en-D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E874C23-B9DB-2B3F-5CC6-44B7C17269D4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 dirty="0"/>
              <a:t>6–8th Oct. </a:t>
            </a:r>
            <a:r>
              <a:rPr lang="en-DE" dirty="0"/>
              <a:t>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BE9F19B-1C52-B765-C02F-D474D9DDB54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 dirty="0"/>
              <a:t>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43130320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DE81A8-3369-588F-6395-87E622A73C5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4268C-848D-554E-C60A-0FD8A45057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2DF6B-6B18-3951-D9E7-C21D7DC17E6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24A775-3A8B-C925-FBBF-FEC82DF02AB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4</a:t>
            </a:fld>
            <a:endParaRPr lang="en-D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0D2BC51-B983-8055-587F-412108815BDB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64D405-C0B1-0464-2C00-CD37A88EC98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63675018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98BD71-3245-5939-9232-A28CCD51857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E0743-6E6B-5FF7-EA57-2CC57569ADC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372BA-6D4F-9F69-BBBD-4585AAD789F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E1075-A4E5-4CB4-5121-52B9BF6F849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BEED2-74F3-8AEE-7817-BB5BDE9933F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5</a:t>
            </a:fld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CAB40E-2EED-26AA-D123-0FD338CFED2E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89115C-9627-CF92-3456-C814E7933AD8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62503351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9D874C1-A04C-3DF9-CC2F-E651078DE3E7}"/>
              </a:ext>
            </a:extLst>
          </p:cNvPr>
          <p:cNvSpPr>
            <a:spLocks noGrp="1"/>
          </p:cNvSpPr>
          <p:nvPr>
            <p:ph type="pic" sz="half" idx="21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73C4F-C722-F20A-5C96-3FBE99A69ED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91212-40F1-AAB8-FCBB-EAC99E0F67D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C7132-9619-8AA2-B69A-26895CAFCC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79F8D-0C3A-FD37-7BA5-A68A2E13570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6</a:t>
            </a:fld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3BF629-45F6-EE76-7DC2-2E5C128D3B8A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83D6C1-2DC0-9451-3F60-BF7F39A6C92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3337587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47EBB8C-A8BD-6B3C-6CEA-17666AA65DBA}"/>
              </a:ext>
            </a:extLst>
          </p:cNvPr>
          <p:cNvSpPr>
            <a:spLocks noGrp="1"/>
          </p:cNvSpPr>
          <p:nvPr>
            <p:ph type="pic" sz="half" idx="21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FFC802-4F0A-1D20-371C-FEF0806D7D5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79838-F8A4-9C4A-45D9-045C88E3ADD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7</a:t>
            </a:fld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BCEED-DB39-2C0D-60F4-345ED1E93F30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BC4E6B-80CE-6EEA-3870-C7B45F0766E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148679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43341A-DC51-5C22-AEB6-44FFBF98574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3793D-0E96-C5E4-5292-2D29733D704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2DD096-4A98-3C83-6370-0321B1B41994}"/>
              </a:ext>
            </a:extLst>
          </p:cNvPr>
          <p:cNvSpPr>
            <a:spLocks noGrp="1"/>
          </p:cNvSpPr>
          <p:nvPr>
            <p:ph type="pic" idx="22"/>
          </p:nvPr>
        </p:nvSpPr>
        <p:spPr/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7815A-876A-CE4D-D658-7214801BCAB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8</a:t>
            </a:fld>
            <a:endParaRPr lang="en-D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E1C7AC-761E-6A3F-94F9-6AC0FA7C0DC6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9E9CF9-7C38-C648-EEB1-1C36A9200AF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78339470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0231C5-0E35-43E8-474C-48E26E3B1928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C4CE1-93C8-78D5-83FC-12E2FD15D4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CD8E6-A325-CDEF-A236-13DC62D804D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DB31C-87F3-8385-3061-BA520E9EF10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9</a:t>
            </a:fld>
            <a:endParaRPr lang="en-D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E93692F-C874-71AA-B11E-04D1BCA556B6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3B0E39C-CD09-6D0A-8745-0C92B31591A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11437972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A4172A-B434-A144-7895-A11B3FA7795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46FA5-A5F5-CBB7-DA7E-6F99081D05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84D7D-7C49-FEE3-F09C-9C029A1E477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E6BFA5-E5D8-9240-3AFB-81733D771D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DE989-3D7B-252E-7F8D-E7464502164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10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4326080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0FA93F-95C2-278A-307E-9AF2DCC79B6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11</a:t>
            </a:fld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36B1C-F0DC-F7AC-2251-0511550395D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9E0389-D0A9-1510-3B62-13DB4F7A3F5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77086007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CDCB3A-690C-0DEE-682E-8F3156A94EF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6CB4B4D-7CA3-9044-876B-883B54F8677D}" type="slidenum">
              <a:rPr lang="en-DE" smtClean="0"/>
              <a:pPr/>
              <a:t>12</a:t>
            </a:fld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0E59E0-7F81-8A7A-75E4-35B0BB007A54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GB"/>
              <a:t>6–8th Oct. </a:t>
            </a:r>
            <a:r>
              <a:rPr lang="en-DE"/>
              <a:t>2026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1595E-A61F-90FD-4786-A07ADB38D2A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DE"/>
              <a:t>Annual Meeting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81826424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ustom Design">
  <a:themeElements>
    <a:clrScheme name="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C7C7C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Custom Desig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DDDDDD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0953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DDDDDD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0953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3" id="{61CB48F7-3D33-984C-9839-44EC4C27CA57}" vid="{02ED6044-731A-E94E-B10B-353421067B01}"/>
    </a:ext>
  </a:extLst>
</a:theme>
</file>

<file path=ppt/theme/theme2.xml><?xml version="1.0" encoding="utf-8"?>
<a:theme xmlns:a="http://schemas.openxmlformats.org/drawingml/2006/main" name="Custom Design">
  <a:themeElements>
    <a:clrScheme name="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C7C7C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Custom Desig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DDDDDD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0953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DDDDDD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0953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MQV_Powerpoint_template_Anual Meeting</Template>
  <TotalTime>0</TotalTime>
  <Words>71</Words>
  <Application>Microsoft Office PowerPoint</Application>
  <PresentationFormat>Widescreen</PresentationFormat>
  <Paragraphs>31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Zalando Sans Black</vt:lpstr>
      <vt:lpstr>Zalando Sans Medium</vt:lpstr>
      <vt:lpstr>Zalando Sans SemiExpanded Light</vt:lpstr>
      <vt:lpstr>Zalando Sans SemiExpanded Mediu</vt:lpstr>
      <vt:lpstr>Zalando Sans SemiExpanded Regular Bold</vt:lpstr>
      <vt:lpstr>Zalando Sans SemiExpanded Regular Medium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Benita Laird-Hopkins</dc:creator>
  <cp:lastModifiedBy>Benita Laird-Hopkins</cp:lastModifiedBy>
  <cp:revision>1</cp:revision>
  <dcterms:created xsi:type="dcterms:W3CDTF">2026-08-26T13:44:11Z</dcterms:created>
  <dcterms:modified xsi:type="dcterms:W3CDTF">2026-08-26T13:44:31Z</dcterms:modified>
</cp:coreProperties>
</file>