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30275213" cy="4280376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3">
          <p15:clr>
            <a:srgbClr val="A4A3A4"/>
          </p15:clr>
        </p15:guide>
        <p15:guide id="2" pos="464">
          <p15:clr>
            <a:srgbClr val="A4A3A4"/>
          </p15:clr>
        </p15:guide>
        <p15:guide id="3" pos="18607">
          <p15:clr>
            <a:srgbClr val="A4A3A4"/>
          </p15:clr>
        </p15:guide>
        <p15:guide id="4" pos="9263">
          <p15:clr>
            <a:srgbClr val="A4A3A4"/>
          </p15:clr>
        </p15:guide>
        <p15:guide id="5" orient="horz" pos="26500">
          <p15:clr>
            <a:srgbClr val="A4A3A4"/>
          </p15:clr>
        </p15:guide>
        <p15:guide id="6" pos="940">
          <p15:clr>
            <a:srgbClr val="A4A3A4"/>
          </p15:clr>
        </p15:guide>
        <p15:guide id="7" orient="horz" pos="4478">
          <p15:clr>
            <a:srgbClr val="A4A3A4"/>
          </p15:clr>
        </p15:guide>
        <p15:guide id="8" pos="9535">
          <p15:clr>
            <a:srgbClr val="A4A3A4"/>
          </p15:clr>
        </p15:guide>
        <p15:guide id="9" pos="9808">
          <p15:clr>
            <a:srgbClr val="A4A3A4"/>
          </p15:clr>
        </p15:guide>
        <p15:guide id="10" orient="horz" pos="4863">
          <p15:clr>
            <a:srgbClr val="A4A3A4"/>
          </p15:clr>
        </p15:guide>
        <p15:guide id="11" orient="horz" pos="2142">
          <p15:clr>
            <a:srgbClr val="A4A3A4"/>
          </p15:clr>
        </p15:guide>
        <p15:guide id="12" pos="8787">
          <p15:clr>
            <a:srgbClr val="A4A3A4"/>
          </p15:clr>
        </p15:guide>
        <p15:guide id="13" pos="10284">
          <p15:clr>
            <a:srgbClr val="A4A3A4"/>
          </p15:clr>
        </p15:guide>
        <p15:guide id="14" pos="18131">
          <p15:clr>
            <a:srgbClr val="A4A3A4"/>
          </p15:clr>
        </p15:guide>
        <p15:guide id="15" orient="horz" pos="13481">
          <p15:clr>
            <a:srgbClr val="A4A3A4"/>
          </p15:clr>
        </p15:guide>
        <p15:guide id="16" orient="horz" pos="917">
          <p15:clr>
            <a:srgbClr val="A4A3A4"/>
          </p15:clr>
        </p15:guide>
        <p15:guide id="17" orient="horz" pos="1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78" y="29"/>
      </p:cViewPr>
      <p:guideLst>
        <p:guide orient="horz" pos="463"/>
        <p:guide pos="464"/>
        <p:guide pos="18607"/>
        <p:guide pos="9263"/>
        <p:guide orient="horz" pos="26500"/>
        <p:guide pos="940"/>
        <p:guide orient="horz" pos="4478"/>
        <p:guide pos="9535"/>
        <p:guide pos="9808"/>
        <p:guide orient="horz" pos="4863"/>
        <p:guide orient="horz" pos="2142"/>
        <p:guide pos="8787"/>
        <p:guide pos="10284"/>
        <p:guide pos="18131"/>
        <p:guide orient="horz" pos="13481"/>
        <p:guide orient="horz" pos="917"/>
        <p:guide orient="horz" pos="16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2270641" y="7005156"/>
            <a:ext cx="25733931" cy="14902051"/>
          </a:xfrm>
        </p:spPr>
        <p:txBody>
          <a:bodyPr anchor="b"/>
          <a:lstStyle>
            <a:lvl1pPr algn="ctr">
              <a:defRPr sz="19850"/>
            </a:lvl1pPr>
          </a:lstStyle>
          <a:p>
            <a:pPr>
              <a:defRPr/>
            </a:pPr>
            <a:r>
              <a:rPr lang="en-US"/>
              <a:t>Click to edit Master title style</a:t>
            </a:r>
          </a:p>
        </p:txBody>
      </p:sp>
      <p:sp>
        <p:nvSpPr>
          <p:cNvPr id="3" name="Subtitle 2"/>
          <p:cNvSpPr>
            <a:spLocks noGrp="1"/>
          </p:cNvSpPr>
          <p:nvPr>
            <p:ph type="subTitle" idx="1"/>
          </p:nvPr>
        </p:nvSpPr>
        <p:spPr bwMode="auto">
          <a:xfrm>
            <a:off x="3784402" y="22481887"/>
            <a:ext cx="22706410" cy="10334331"/>
          </a:xfrm>
        </p:spPr>
        <p:txBody>
          <a:bodyPr/>
          <a:lstStyle>
            <a:lvl1pPr marL="0" indent="0" algn="ctr">
              <a:buNone/>
              <a:defRPr sz="7950"/>
            </a:lvl1pPr>
            <a:lvl2pPr marL="1513743" indent="0" algn="ctr">
              <a:buNone/>
              <a:defRPr sz="6600"/>
            </a:lvl2pPr>
            <a:lvl3pPr marL="3027487" indent="0" algn="ctr">
              <a:buNone/>
              <a:defRPr sz="5950"/>
            </a:lvl3pPr>
            <a:lvl4pPr marL="4541230" indent="0" algn="ctr">
              <a:buNone/>
              <a:defRPr sz="5300"/>
            </a:lvl4pPr>
            <a:lvl5pPr marL="6054974" indent="0" algn="ctr">
              <a:buNone/>
              <a:defRPr sz="5300"/>
            </a:lvl5pPr>
            <a:lvl6pPr marL="7568717" indent="0" algn="ctr">
              <a:buNone/>
              <a:defRPr sz="5300"/>
            </a:lvl6pPr>
            <a:lvl7pPr marL="9082461" indent="0" algn="ctr">
              <a:buNone/>
              <a:defRPr sz="5300"/>
            </a:lvl7pPr>
            <a:lvl8pPr marL="10596204" indent="0" algn="ctr">
              <a:buNone/>
              <a:defRPr sz="5300"/>
            </a:lvl8pPr>
            <a:lvl9pPr marL="12109948" indent="0" algn="ctr">
              <a:buNone/>
              <a:defRPr sz="5300"/>
            </a:lvl9pPr>
          </a:lstStyle>
          <a:p>
            <a:pPr>
              <a:defRPr/>
            </a:pPr>
            <a:r>
              <a:rPr lang="en-US"/>
              <a:t>Click to edit Master subtitle style</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21665701" y="2278904"/>
            <a:ext cx="6528093" cy="36274211"/>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2081423" y="2278904"/>
            <a:ext cx="19205838" cy="36274211"/>
          </a:xfrm>
        </p:spPr>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idx="1"/>
          </p:nvPr>
        </p:nvSpPr>
        <p:spPr bwMode="auto"/>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65654" y="10671229"/>
            <a:ext cx="26112371" cy="17805173"/>
          </a:xfrm>
        </p:spPr>
        <p:txBody>
          <a:bodyPr anchor="b"/>
          <a:lstStyle>
            <a:lvl1pPr>
              <a:defRPr sz="19850"/>
            </a:lvl1pPr>
          </a:lstStyle>
          <a:p>
            <a:pPr>
              <a:defRPr/>
            </a:pPr>
            <a:r>
              <a:rPr lang="en-US"/>
              <a:t>Click to edit Master title style</a:t>
            </a:r>
          </a:p>
        </p:txBody>
      </p:sp>
      <p:sp>
        <p:nvSpPr>
          <p:cNvPr id="3" name="Text Placeholder 2"/>
          <p:cNvSpPr>
            <a:spLocks noGrp="1"/>
          </p:cNvSpPr>
          <p:nvPr>
            <p:ph type="body" idx="1"/>
          </p:nvPr>
        </p:nvSpPr>
        <p:spPr bwMode="auto">
          <a:xfrm>
            <a:off x="2065654" y="28644846"/>
            <a:ext cx="26112371" cy="9363320"/>
          </a:xfrm>
        </p:spPr>
        <p:txBody>
          <a:bodyPr/>
          <a:lstStyle>
            <a:lvl1pPr marL="0" indent="0">
              <a:buNone/>
              <a:defRPr sz="7950">
                <a:solidFill>
                  <a:schemeClr val="tx1"/>
                </a:solidFill>
              </a:defRPr>
            </a:lvl1pPr>
            <a:lvl2pPr marL="1513743" indent="0">
              <a:buNone/>
              <a:defRPr sz="6600">
                <a:solidFill>
                  <a:schemeClr val="tx1">
                    <a:tint val="75000"/>
                  </a:schemeClr>
                </a:solidFill>
              </a:defRPr>
            </a:lvl2pPr>
            <a:lvl3pPr marL="3027487" indent="0">
              <a:buNone/>
              <a:defRPr sz="5950">
                <a:solidFill>
                  <a:schemeClr val="tx1">
                    <a:tint val="75000"/>
                  </a:schemeClr>
                </a:solidFill>
              </a:defRPr>
            </a:lvl3pPr>
            <a:lvl4pPr marL="4541230" indent="0">
              <a:buNone/>
              <a:defRPr sz="5300">
                <a:solidFill>
                  <a:schemeClr val="tx1">
                    <a:tint val="75000"/>
                  </a:schemeClr>
                </a:solidFill>
              </a:defRPr>
            </a:lvl4pPr>
            <a:lvl5pPr marL="6054974" indent="0">
              <a:buNone/>
              <a:defRPr sz="5300">
                <a:solidFill>
                  <a:schemeClr val="tx1">
                    <a:tint val="75000"/>
                  </a:schemeClr>
                </a:solidFill>
              </a:defRPr>
            </a:lvl5pPr>
            <a:lvl6pPr marL="7568717" indent="0">
              <a:buNone/>
              <a:defRPr sz="5300">
                <a:solidFill>
                  <a:schemeClr val="tx1">
                    <a:tint val="75000"/>
                  </a:schemeClr>
                </a:solidFill>
              </a:defRPr>
            </a:lvl6pPr>
            <a:lvl7pPr marL="9082461" indent="0">
              <a:buNone/>
              <a:defRPr sz="5300">
                <a:solidFill>
                  <a:schemeClr val="tx1">
                    <a:tint val="75000"/>
                  </a:schemeClr>
                </a:solidFill>
              </a:defRPr>
            </a:lvl7pPr>
            <a:lvl8pPr marL="10596204" indent="0">
              <a:buNone/>
              <a:defRPr sz="5300">
                <a:solidFill>
                  <a:schemeClr val="tx1">
                    <a:tint val="75000"/>
                  </a:schemeClr>
                </a:solidFill>
              </a:defRPr>
            </a:lvl8pPr>
            <a:lvl9pPr marL="12109948" indent="0">
              <a:buNone/>
              <a:defRPr sz="5300">
                <a:solidFill>
                  <a:schemeClr val="tx1">
                    <a:tint val="75000"/>
                  </a:schemeClr>
                </a:solidFill>
              </a:defRPr>
            </a:lvl9pPr>
          </a:lstStyle>
          <a:p>
            <a:pPr lvl="0">
              <a:defRPr/>
            </a:pPr>
            <a:r>
              <a:rPr lang="en-US"/>
              <a:t>Edit Master text styles</a:t>
            </a:r>
            <a:endParaRP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sz="half" idx="1"/>
          </p:nvPr>
        </p:nvSpPr>
        <p:spPr bwMode="auto">
          <a:xfrm>
            <a:off x="2081421"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15326826"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278913"/>
            <a:ext cx="26112371" cy="8273416"/>
          </a:xfrm>
        </p:spPr>
        <p:txBody>
          <a:bodyPr/>
          <a:lstStyle/>
          <a:p>
            <a:pPr>
              <a:defRPr/>
            </a:pPr>
            <a:r>
              <a:rPr lang="en-US"/>
              <a:t>Click to edit Master title style</a:t>
            </a:r>
          </a:p>
        </p:txBody>
      </p:sp>
      <p:sp>
        <p:nvSpPr>
          <p:cNvPr id="3" name="Text Placeholder 2"/>
          <p:cNvSpPr>
            <a:spLocks noGrp="1"/>
          </p:cNvSpPr>
          <p:nvPr>
            <p:ph type="body" idx="1"/>
          </p:nvPr>
        </p:nvSpPr>
        <p:spPr bwMode="auto">
          <a:xfrm>
            <a:off x="2085368" y="10492870"/>
            <a:ext cx="12807832"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4" name="Content Placeholder 3"/>
          <p:cNvSpPr>
            <a:spLocks noGrp="1"/>
          </p:cNvSpPr>
          <p:nvPr>
            <p:ph sz="half" idx="2"/>
          </p:nvPr>
        </p:nvSpPr>
        <p:spPr bwMode="auto">
          <a:xfrm>
            <a:off x="2085368" y="15635264"/>
            <a:ext cx="12807832"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15326827" y="10492870"/>
            <a:ext cx="12870909"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6" name="Content Placeholder 5"/>
          <p:cNvSpPr>
            <a:spLocks noGrp="1"/>
          </p:cNvSpPr>
          <p:nvPr>
            <p:ph sz="quarter" idx="4"/>
          </p:nvPr>
        </p:nvSpPr>
        <p:spPr bwMode="auto">
          <a:xfrm>
            <a:off x="15326827" y="15635264"/>
            <a:ext cx="12870909"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Date Placeholder 6"/>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Date Placeholder 2"/>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Content Placeholder 2"/>
          <p:cNvSpPr>
            <a:spLocks noGrp="1"/>
          </p:cNvSpPr>
          <p:nvPr>
            <p:ph idx="1"/>
          </p:nvPr>
        </p:nvSpPr>
        <p:spPr bwMode="auto">
          <a:xfrm>
            <a:off x="12870909" y="6162959"/>
            <a:ext cx="15326827" cy="30418415"/>
          </a:xfrm>
        </p:spPr>
        <p:txBody>
          <a:bodyPr/>
          <a:lstStyle>
            <a:lvl1pPr>
              <a:defRPr sz="10600"/>
            </a:lvl1pPr>
            <a:lvl2pPr>
              <a:defRPr sz="9250"/>
            </a:lvl2pPr>
            <a:lvl3pPr>
              <a:defRPr sz="7950"/>
            </a:lvl3pPr>
            <a:lvl4pPr>
              <a:defRPr sz="6600"/>
            </a:lvl4pPr>
            <a:lvl5pPr>
              <a:defRPr sz="6600"/>
            </a:lvl5pPr>
            <a:lvl6pPr>
              <a:defRPr sz="6600"/>
            </a:lvl6pPr>
            <a:lvl7pPr>
              <a:defRPr sz="6600"/>
            </a:lvl7pPr>
            <a:lvl8pPr>
              <a:defRPr sz="6600"/>
            </a:lvl8pPr>
            <a:lvl9pPr>
              <a:defRPr sz="6600"/>
            </a:lvl9p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Picture Placeholder 2"/>
          <p:cNvSpPr>
            <a:spLocks noGrp="1" noChangeAspect="1"/>
          </p:cNvSpPr>
          <p:nvPr>
            <p:ph type="pic" idx="1"/>
          </p:nvPr>
        </p:nvSpPr>
        <p:spPr bwMode="auto">
          <a:xfrm>
            <a:off x="12870909" y="6162959"/>
            <a:ext cx="15326827" cy="30418415"/>
          </a:xfrm>
        </p:spPr>
        <p:txBody>
          <a:bodyPr anchor="t"/>
          <a:lstStyle>
            <a:lvl1pPr marL="0" indent="0">
              <a:buNone/>
              <a:defRPr sz="10600"/>
            </a:lvl1pPr>
            <a:lvl2pPr marL="1513743" indent="0">
              <a:buNone/>
              <a:defRPr sz="9250"/>
            </a:lvl2pPr>
            <a:lvl3pPr marL="3027487" indent="0">
              <a:buNone/>
              <a:defRPr sz="7950"/>
            </a:lvl3pPr>
            <a:lvl4pPr marL="4541230" indent="0">
              <a:buNone/>
              <a:defRPr sz="6600"/>
            </a:lvl4pPr>
            <a:lvl5pPr marL="6054974" indent="0">
              <a:buNone/>
              <a:defRPr sz="6600"/>
            </a:lvl5pPr>
            <a:lvl6pPr marL="7568717" indent="0">
              <a:buNone/>
              <a:defRPr sz="6600"/>
            </a:lvl6pPr>
            <a:lvl7pPr marL="9082461" indent="0">
              <a:buNone/>
              <a:defRPr sz="6600"/>
            </a:lvl7pPr>
            <a:lvl8pPr marL="10596204" indent="0">
              <a:buNone/>
              <a:defRPr sz="6600"/>
            </a:lvl8pPr>
            <a:lvl9pPr marL="12109948" indent="0">
              <a:buNone/>
              <a:defRPr sz="6600"/>
            </a:lvl9pPr>
          </a:lstStyle>
          <a:p>
            <a:pPr>
              <a:defRPr/>
            </a:pPr>
            <a:r>
              <a:rPr lang="en-US"/>
              <a:t>Click icon to add picture</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8/22/2024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2081421" y="2278913"/>
            <a:ext cx="26112371" cy="8273416"/>
          </a:xfrm>
          <a:prstGeom prst="rect">
            <a:avLst/>
          </a:prstGeom>
        </p:spPr>
        <p:txBody>
          <a:bodyPr vert="horz" lIns="91440" tIns="45720" rIns="91440" bIns="45720" rtlCol="0" anchor="ctr">
            <a:normAutofit/>
          </a:bodyPr>
          <a:lstStyle/>
          <a:p>
            <a:pPr>
              <a:defRPr/>
            </a:pPr>
            <a:r>
              <a:rPr lang="en-US"/>
              <a:t>Click to edit Master title style</a:t>
            </a:r>
          </a:p>
        </p:txBody>
      </p:sp>
      <p:sp>
        <p:nvSpPr>
          <p:cNvPr id="3" name="Text Placeholder 2"/>
          <p:cNvSpPr>
            <a:spLocks noGrp="1"/>
          </p:cNvSpPr>
          <p:nvPr>
            <p:ph type="body" idx="1"/>
          </p:nvPr>
        </p:nvSpPr>
        <p:spPr bwMode="auto">
          <a:xfrm>
            <a:off x="2081421" y="11394520"/>
            <a:ext cx="26112371" cy="27158594"/>
          </a:xfrm>
          <a:prstGeom prst="rect">
            <a:avLst/>
          </a:prstGeom>
        </p:spPr>
        <p:txBody>
          <a:bodyPr vert="horz" lIns="91440" tIns="45720" rIns="91440" bIns="45720" rtlCol="0">
            <a:normAutofit/>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2"/>
          </p:nvPr>
        </p:nvSpPr>
        <p:spPr bwMode="auto">
          <a:xfrm>
            <a:off x="2081421" y="39672756"/>
            <a:ext cx="6811923" cy="2278904"/>
          </a:xfrm>
          <a:prstGeom prst="rect">
            <a:avLst/>
          </a:prstGeom>
        </p:spPr>
        <p:txBody>
          <a:bodyPr vert="horz" lIns="91440" tIns="45720" rIns="91440" bIns="45720" rtlCol="0" anchor="ctr"/>
          <a:lstStyle>
            <a:lvl1pPr algn="l">
              <a:defRPr sz="3950">
                <a:solidFill>
                  <a:schemeClr val="tx1">
                    <a:tint val="75000"/>
                  </a:schemeClr>
                </a:solidFill>
              </a:defRPr>
            </a:lvl1pPr>
          </a:lstStyle>
          <a:p>
            <a:pPr>
              <a:defRPr/>
            </a:pPr>
            <a:fld id="{AEA2E7F7-A9D5-43EE-B270-DB953490CB01}" type="datetimeFigureOut">
              <a:rPr lang="en-US"/>
              <a:t>8/22/2024</a:t>
            </a:fld>
            <a:endParaRPr lang="en-US"/>
          </a:p>
        </p:txBody>
      </p:sp>
      <p:sp>
        <p:nvSpPr>
          <p:cNvPr id="5" name="Footer Placeholder 4"/>
          <p:cNvSpPr>
            <a:spLocks noGrp="1"/>
          </p:cNvSpPr>
          <p:nvPr>
            <p:ph type="ftr" sz="quarter" idx="3"/>
          </p:nvPr>
        </p:nvSpPr>
        <p:spPr bwMode="auto">
          <a:xfrm>
            <a:off x="10028665" y="39672756"/>
            <a:ext cx="10217884" cy="2278904"/>
          </a:xfrm>
          <a:prstGeom prst="rect">
            <a:avLst/>
          </a:prstGeom>
        </p:spPr>
        <p:txBody>
          <a:bodyPr vert="horz" lIns="91440" tIns="45720" rIns="91440" bIns="45720" rtlCol="0" anchor="ctr"/>
          <a:lstStyle>
            <a:lvl1pPr algn="ctr">
              <a:defRPr sz="39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21381869" y="39672756"/>
            <a:ext cx="6811923" cy="2278904"/>
          </a:xfrm>
          <a:prstGeom prst="rect">
            <a:avLst/>
          </a:prstGeom>
        </p:spPr>
        <p:txBody>
          <a:bodyPr vert="horz" lIns="91440" tIns="45720" rIns="91440" bIns="45720" rtlCol="0" anchor="ctr"/>
          <a:lstStyle>
            <a:lvl1pPr algn="r">
              <a:defRPr sz="3950">
                <a:solidFill>
                  <a:schemeClr val="tx1">
                    <a:tint val="75000"/>
                  </a:schemeClr>
                </a:solidFill>
              </a:defRPr>
            </a:lvl1pPr>
          </a:lstStyle>
          <a:p>
            <a:pPr>
              <a:defRPr/>
            </a:pPr>
            <a:fld id="{D93D2C0F-AB6E-490D-B047-8050C51241B5}" type="slidenum">
              <a:rPr lang="en-US"/>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487">
        <a:lnSpc>
          <a:spcPct val="90000"/>
        </a:lnSpc>
        <a:spcBef>
          <a:spcPts val="0"/>
        </a:spcBef>
        <a:buNone/>
        <a:defRPr sz="14550">
          <a:solidFill>
            <a:schemeClr val="tx1"/>
          </a:solidFill>
          <a:latin typeface="+mj-lt"/>
          <a:ea typeface="+mj-ea"/>
          <a:cs typeface="+mj-cs"/>
        </a:defRPr>
      </a:lvl1pPr>
    </p:titleStyle>
    <p:body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p:bodyStyle>
    <p:otherStyle>
      <a:defPPr>
        <a:defRPr lang="en-US"/>
      </a:defPPr>
      <a:lvl1pPr marL="0" algn="l" defTabSz="3027487">
        <a:defRPr sz="5950">
          <a:solidFill>
            <a:schemeClr val="tx1"/>
          </a:solidFill>
          <a:latin typeface="+mn-lt"/>
          <a:ea typeface="+mn-ea"/>
          <a:cs typeface="+mn-cs"/>
        </a:defRPr>
      </a:lvl1pPr>
      <a:lvl2pPr marL="1513743" algn="l" defTabSz="3027487">
        <a:defRPr sz="5950">
          <a:solidFill>
            <a:schemeClr val="tx1"/>
          </a:solidFill>
          <a:latin typeface="+mn-lt"/>
          <a:ea typeface="+mn-ea"/>
          <a:cs typeface="+mn-cs"/>
        </a:defRPr>
      </a:lvl2pPr>
      <a:lvl3pPr marL="3027487" algn="l" defTabSz="3027487">
        <a:defRPr sz="5950">
          <a:solidFill>
            <a:schemeClr val="tx1"/>
          </a:solidFill>
          <a:latin typeface="+mn-lt"/>
          <a:ea typeface="+mn-ea"/>
          <a:cs typeface="+mn-cs"/>
        </a:defRPr>
      </a:lvl3pPr>
      <a:lvl4pPr marL="4541230" algn="l" defTabSz="3027487">
        <a:defRPr sz="5950">
          <a:solidFill>
            <a:schemeClr val="tx1"/>
          </a:solidFill>
          <a:latin typeface="+mn-lt"/>
          <a:ea typeface="+mn-ea"/>
          <a:cs typeface="+mn-cs"/>
        </a:defRPr>
      </a:lvl4pPr>
      <a:lvl5pPr marL="6054974" algn="l" defTabSz="3027487">
        <a:defRPr sz="5950">
          <a:solidFill>
            <a:schemeClr val="tx1"/>
          </a:solidFill>
          <a:latin typeface="+mn-lt"/>
          <a:ea typeface="+mn-ea"/>
          <a:cs typeface="+mn-cs"/>
        </a:defRPr>
      </a:lvl5pPr>
      <a:lvl6pPr marL="7568717" algn="l" defTabSz="3027487">
        <a:defRPr sz="5950">
          <a:solidFill>
            <a:schemeClr val="tx1"/>
          </a:solidFill>
          <a:latin typeface="+mn-lt"/>
          <a:ea typeface="+mn-ea"/>
          <a:cs typeface="+mn-cs"/>
        </a:defRPr>
      </a:lvl6pPr>
      <a:lvl7pPr marL="9082461" algn="l" defTabSz="3027487">
        <a:defRPr sz="5950">
          <a:solidFill>
            <a:schemeClr val="tx1"/>
          </a:solidFill>
          <a:latin typeface="+mn-lt"/>
          <a:ea typeface="+mn-ea"/>
          <a:cs typeface="+mn-cs"/>
        </a:defRPr>
      </a:lvl7pPr>
      <a:lvl8pPr marL="10596204" algn="l" defTabSz="3027487">
        <a:defRPr sz="5950">
          <a:solidFill>
            <a:schemeClr val="tx1"/>
          </a:solidFill>
          <a:latin typeface="+mn-lt"/>
          <a:ea typeface="+mn-ea"/>
          <a:cs typeface="+mn-cs"/>
        </a:defRPr>
      </a:lvl8pPr>
      <a:lvl9pPr marL="12109948" algn="l" defTabSz="3027487">
        <a:defRPr sz="59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6"/>
          <p:cNvSpPr/>
          <p:nvPr/>
        </p:nvSpPr>
        <p:spPr bwMode="auto">
          <a:xfrm>
            <a:off x="736600" y="735012"/>
            <a:ext cx="28802013" cy="3388665"/>
          </a:xfrm>
          <a:prstGeom prst="rect">
            <a:avLst/>
          </a:prstGeom>
          <a:solidFill>
            <a:srgbClr val="1A8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dirty="0"/>
          </a:p>
        </p:txBody>
      </p:sp>
      <p:sp>
        <p:nvSpPr>
          <p:cNvPr id="5" name="TextBox 3"/>
          <p:cNvSpPr txBox="1"/>
          <p:nvPr/>
        </p:nvSpPr>
        <p:spPr bwMode="auto">
          <a:xfrm>
            <a:off x="1492248" y="2522316"/>
            <a:ext cx="20319213" cy="1452321"/>
          </a:xfrm>
          <a:prstGeom prst="rect">
            <a:avLst/>
          </a:prstGeom>
          <a:noFill/>
        </p:spPr>
        <p:txBody>
          <a:bodyPr wrap="square" lIns="0" tIns="0" rIns="0" bIns="0" rtlCol="0" anchor="ctr" anchorCtr="0">
            <a:spAutoFit/>
          </a:bodyPr>
          <a:lstStyle/>
          <a:p>
            <a:pPr>
              <a:lnSpc>
                <a:spcPts val="5500"/>
              </a:lnSpc>
              <a:defRPr/>
            </a:pPr>
            <a:r>
              <a:rPr lang="en-US" sz="8500" b="1" u="none" strike="noStrike" baseline="30000" dirty="0">
                <a:solidFill>
                  <a:schemeClr val="bg1"/>
                </a:solidFill>
                <a:latin typeface="Prompt"/>
                <a:cs typeface="Prompt"/>
              </a:rPr>
              <a:t>Placeholder </a:t>
            </a:r>
            <a:r>
              <a:rPr lang="en-US" sz="8500" b="1" baseline="30000" dirty="0">
                <a:solidFill>
                  <a:schemeClr val="bg1"/>
                </a:solidFill>
                <a:latin typeface="Prompt"/>
                <a:cs typeface="Prompt"/>
              </a:rPr>
              <a:t>for scientific title</a:t>
            </a:r>
          </a:p>
          <a:p>
            <a:pPr>
              <a:lnSpc>
                <a:spcPts val="5499"/>
              </a:lnSpc>
              <a:defRPr/>
            </a:pPr>
            <a:r>
              <a:rPr lang="en-US" sz="8500" b="1" i="0" u="none" strike="noStrike" cap="none" spc="0" baseline="30000" dirty="0">
                <a:solidFill>
                  <a:schemeClr val="bg1"/>
                </a:solidFill>
                <a:latin typeface="Prompt"/>
                <a:cs typeface="Prompt"/>
              </a:rPr>
              <a:t>one or two lines</a:t>
            </a:r>
            <a:endParaRPr lang="en-US" sz="8500" b="1" u="none" strike="noStrike" baseline="30000" dirty="0">
              <a:solidFill>
                <a:schemeClr val="bg1"/>
              </a:solidFill>
              <a:latin typeface="Prompt"/>
              <a:cs typeface="Prompt"/>
            </a:endParaRPr>
          </a:p>
        </p:txBody>
      </p:sp>
      <p:pic>
        <p:nvPicPr>
          <p:cNvPr id="7" name="Grafik 6"/>
          <p:cNvPicPr>
            <a:picLocks noChangeAspect="1"/>
          </p:cNvPicPr>
          <p:nvPr/>
        </p:nvPicPr>
        <p:blipFill>
          <a:blip r:embed="rId2"/>
          <a:srcRect l="6148" t="13401" r="6147" b="13400"/>
          <a:stretch/>
        </p:blipFill>
        <p:spPr bwMode="auto">
          <a:xfrm>
            <a:off x="22263652" y="1287934"/>
            <a:ext cx="6816654" cy="2282820"/>
          </a:xfrm>
          <a:prstGeom prst="rect">
            <a:avLst/>
          </a:prstGeom>
        </p:spPr>
      </p:pic>
      <p:sp>
        <p:nvSpPr>
          <p:cNvPr id="8" name="Untertitel 2"/>
          <p:cNvSpPr txBox="1"/>
          <p:nvPr/>
        </p:nvSpPr>
        <p:spPr bwMode="auto">
          <a:xfrm>
            <a:off x="736600" y="4710926"/>
            <a:ext cx="27995666"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4000" b="1" dirty="0">
                <a:latin typeface="Open Sans SemiBold"/>
                <a:ea typeface="Open Sans SemiBold"/>
                <a:cs typeface="Open Sans SemiBold"/>
              </a:rPr>
              <a:t>First Person</a:t>
            </a:r>
            <a:r>
              <a:rPr lang="en-US" sz="4000" b="1" baseline="30000" dirty="0">
                <a:latin typeface="Open Sans SemiBold"/>
                <a:ea typeface="Open Sans SemiBold"/>
                <a:cs typeface="Open Sans SemiBold"/>
              </a:rPr>
              <a:t>1,2</a:t>
            </a:r>
            <a:r>
              <a:rPr lang="en-US" sz="4000" b="1" dirty="0">
                <a:latin typeface="Open Sans SemiBold"/>
                <a:ea typeface="Open Sans SemiBold"/>
                <a:cs typeface="Open Sans SemiBold"/>
              </a:rPr>
              <a:t>, Second Person</a:t>
            </a:r>
            <a:r>
              <a:rPr lang="en-US" sz="4000" b="1" baseline="30000" dirty="0">
                <a:latin typeface="Open Sans SemiBold"/>
                <a:ea typeface="Open Sans SemiBold"/>
                <a:cs typeface="Open Sans SemiBold"/>
              </a:rPr>
              <a:t>2</a:t>
            </a:r>
            <a:r>
              <a:rPr lang="en-US" sz="4000" b="1" dirty="0">
                <a:latin typeface="Open Sans SemiBold"/>
                <a:ea typeface="Open Sans SemiBold"/>
                <a:cs typeface="Open Sans SemiBold"/>
              </a:rPr>
              <a:t>, Third Person</a:t>
            </a:r>
            <a:r>
              <a:rPr lang="en-US" sz="4000" b="1" baseline="30000" dirty="0">
                <a:latin typeface="Open Sans SemiBold"/>
                <a:ea typeface="Open Sans SemiBold"/>
                <a:cs typeface="Open Sans SemiBold"/>
              </a:rPr>
              <a:t>3</a:t>
            </a:r>
            <a:r>
              <a:rPr lang="en-US" sz="4000" b="1" dirty="0">
                <a:latin typeface="Open Sans SemiBold"/>
                <a:ea typeface="Open Sans SemiBold"/>
                <a:cs typeface="Open Sans SemiBold"/>
              </a:rPr>
              <a:t>, Fourth Person</a:t>
            </a:r>
            <a:r>
              <a:rPr lang="en-US" sz="4000" b="1" baseline="30000" dirty="0">
                <a:latin typeface="Open Sans SemiBold"/>
                <a:ea typeface="Open Sans SemiBold"/>
                <a:cs typeface="Open Sans SemiBold"/>
              </a:rPr>
              <a:t>4</a:t>
            </a:r>
            <a:endParaRPr lang="de-DE" sz="4000" b="1" dirty="0">
              <a:latin typeface="Open Sans SemiBold"/>
              <a:ea typeface="Open Sans SemiBold"/>
              <a:cs typeface="Open Sans SemiBold"/>
            </a:endParaRPr>
          </a:p>
        </p:txBody>
      </p:sp>
      <p:sp>
        <p:nvSpPr>
          <p:cNvPr id="9" name="Textplatzhalter 4"/>
          <p:cNvSpPr txBox="1"/>
          <p:nvPr/>
        </p:nvSpPr>
        <p:spPr bwMode="auto">
          <a:xfrm>
            <a:off x="736600" y="5460318"/>
            <a:ext cx="15120938" cy="1643196"/>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1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de-DE" sz="2400" baseline="30000">
                <a:solidFill>
                  <a:schemeClr val="tx1">
                    <a:lumMod val="95000"/>
                    <a:lumOff val="5000"/>
                  </a:schemeClr>
                </a:solidFill>
                <a:latin typeface="Open Sans"/>
                <a:ea typeface="Open Sans"/>
                <a:cs typeface="Open Sans"/>
              </a:rPr>
              <a:t>2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3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4 </a:t>
            </a:r>
            <a:r>
              <a:rPr lang="de-DE" sz="2400">
                <a:solidFill>
                  <a:schemeClr val="tx1">
                    <a:lumMod val="95000"/>
                    <a:lumOff val="5000"/>
                  </a:schemeClr>
                </a:solidFill>
                <a:latin typeface="Open Sans"/>
                <a:ea typeface="Open Sans"/>
                <a:cs typeface="Open Sans"/>
              </a:rPr>
              <a:t>Department Name, Institute Name, xxxxx location, Germany</a:t>
            </a:r>
            <a:endParaRPr lang="de-DE" sz="3000"/>
          </a:p>
        </p:txBody>
      </p:sp>
      <p:sp>
        <p:nvSpPr>
          <p:cNvPr id="3" name="Rectangle 5"/>
          <p:cNvSpPr/>
          <p:nvPr/>
        </p:nvSpPr>
        <p:spPr bwMode="auto">
          <a:xfrm>
            <a:off x="736600" y="7730480"/>
            <a:ext cx="13968413" cy="4635860"/>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highlight>
                <a:srgbClr val="FFFFFF"/>
              </a:highlight>
            </a:endParaRPr>
          </a:p>
        </p:txBody>
      </p:sp>
      <p:sp>
        <p:nvSpPr>
          <p:cNvPr id="6" name="TextBox 7"/>
          <p:cNvSpPr txBox="1"/>
          <p:nvPr/>
        </p:nvSpPr>
        <p:spPr bwMode="auto">
          <a:xfrm>
            <a:off x="1492250" y="8401319"/>
            <a:ext cx="12163659" cy="769441"/>
          </a:xfrm>
          <a:prstGeom prst="rect">
            <a:avLst/>
          </a:prstGeom>
          <a:noFill/>
        </p:spPr>
        <p:txBody>
          <a:bodyPr wrap="square" lIns="0" tIns="0" rIns="0" bIns="0" rtlCol="0" anchor="ctr" anchorCtr="0">
            <a:spAutoFit/>
          </a:bodyPr>
          <a:lstStyle/>
          <a:p>
            <a:pPr>
              <a:defRPr/>
            </a:pPr>
            <a:r>
              <a:rPr lang="en-US" sz="5000" b="1" u="none" strike="noStrike" dirty="0">
                <a:solidFill>
                  <a:srgbClr val="1A8AB9"/>
                </a:solidFill>
                <a:latin typeface="Prompt"/>
                <a:cs typeface="Prompt"/>
              </a:rPr>
              <a:t>Info Box </a:t>
            </a:r>
            <a:r>
              <a:rPr lang="en-US" sz="5000" b="1" dirty="0">
                <a:solidFill>
                  <a:srgbClr val="1A8AB9"/>
                </a:solidFill>
                <a:latin typeface="Prompt"/>
                <a:cs typeface="Prompt"/>
              </a:rPr>
              <a:t>One (general overview/ abstract)</a:t>
            </a:r>
            <a:endParaRPr lang="en-US" sz="5000" b="1" u="none" strike="noStrike" dirty="0">
              <a:solidFill>
                <a:srgbClr val="1A8AB9"/>
              </a:solidFill>
              <a:latin typeface="Prompt"/>
              <a:cs typeface="Prompt"/>
            </a:endParaRPr>
          </a:p>
        </p:txBody>
      </p:sp>
      <p:sp>
        <p:nvSpPr>
          <p:cNvPr id="10" name="TextBox 12"/>
          <p:cNvSpPr txBox="1"/>
          <p:nvPr/>
        </p:nvSpPr>
        <p:spPr bwMode="auto">
          <a:xfrm>
            <a:off x="1492250" y="9420794"/>
            <a:ext cx="12457113" cy="2211439"/>
          </a:xfrm>
          <a:prstGeom prst="rect">
            <a:avLst/>
          </a:prstGeom>
          <a:noFill/>
        </p:spPr>
        <p:txBody>
          <a:bodyPr wrap="square" lIns="0" tIns="0" rIns="0" bIns="0" rtlCol="0">
            <a:spAutoFit/>
          </a:bodyPr>
          <a:lstStyle/>
          <a:p>
            <a:pPr algn="just">
              <a:lnSpc>
                <a:spcPts val="3500"/>
              </a:lnSpc>
              <a:defRPr/>
            </a:pPr>
            <a:r>
              <a:rPr lang="de-DE" sz="2400">
                <a:solidFill>
                  <a:schemeClr val="tx1">
                    <a:lumMod val="95000"/>
                    <a:lumOff val="5000"/>
                  </a:schemeClr>
                </a:solidFill>
                <a:latin typeface="Open Sans"/>
                <a:ea typeface="Open Sans"/>
                <a:cs typeface="Open Sans"/>
              </a:rPr>
              <a:t>Dies ist ein Typoblindtext. An ihm kann man sehen, ob alle Buchstaben da sind und wie sie aussehen. </a:t>
            </a:r>
            <a:r>
              <a:rPr lang="de-DE" sz="2400" b="1">
                <a:solidFill>
                  <a:schemeClr val="tx1">
                    <a:lumMod val="95000"/>
                    <a:lumOff val="5000"/>
                  </a:schemeClr>
                </a:solidFill>
                <a:latin typeface="Open Sans SemiBold"/>
                <a:ea typeface="Open Sans SemiBold"/>
                <a:cs typeface="Open Sans SemiBold"/>
              </a:rPr>
              <a:t>Manchmal benutzt man Worte wie Hamburgefonts, Rafgenduks oder Handgloves, um Schriften zu testen</a:t>
            </a:r>
            <a:r>
              <a:rPr lang="de-DE" sz="2400">
                <a:solidFill>
                  <a:schemeClr val="tx1">
                    <a:lumMod val="95000"/>
                    <a:lumOff val="5000"/>
                  </a:schemeClr>
                </a:solidFill>
                <a:latin typeface="Open Sans"/>
                <a:ea typeface="Open Sans"/>
                <a:cs typeface="Open Sans"/>
              </a:rPr>
              <a:t>. Manchmal Sätze, die alle Buchstaben des Alphabets enthalten - man nennt diese Sätze »Pangrams«. Sehr bekannt ist dieser: The quick brown fox jumps over the lazy old dog.</a:t>
            </a:r>
            <a:endParaRPr lang="de-DE" sz="2400" b="0" i="0" u="none" strike="noStrike">
              <a:solidFill>
                <a:schemeClr val="tx1">
                  <a:lumMod val="95000"/>
                  <a:lumOff val="5000"/>
                </a:schemeClr>
              </a:solidFill>
              <a:latin typeface="Open Sans"/>
              <a:ea typeface="Open Sans"/>
              <a:cs typeface="Open Sans"/>
            </a:endParaRPr>
          </a:p>
        </p:txBody>
      </p:sp>
      <p:sp>
        <p:nvSpPr>
          <p:cNvPr id="16" name="Rectangle 6"/>
          <p:cNvSpPr/>
          <p:nvPr/>
        </p:nvSpPr>
        <p:spPr bwMode="auto">
          <a:xfrm>
            <a:off x="15602105" y="39240944"/>
            <a:ext cx="13936507" cy="2835743"/>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TextBox 16"/>
          <p:cNvSpPr txBox="1"/>
          <p:nvPr/>
        </p:nvSpPr>
        <p:spPr bwMode="auto">
          <a:xfrm>
            <a:off x="16325850" y="39782769"/>
            <a:ext cx="12457114" cy="615553"/>
          </a:xfrm>
          <a:prstGeom prst="rect">
            <a:avLst/>
          </a:prstGeom>
          <a:noFill/>
        </p:spPr>
        <p:txBody>
          <a:bodyPr wrap="square" lIns="0" tIns="0" rIns="0" bIns="0" rtlCol="0" anchor="ctr" anchorCtr="0">
            <a:spAutoFit/>
          </a:bodyPr>
          <a:lstStyle/>
          <a:p>
            <a:pPr>
              <a:defRPr/>
            </a:pPr>
            <a:r>
              <a:rPr lang="en-US" sz="6000" b="1" baseline="30000" dirty="0">
                <a:latin typeface="Prompt"/>
                <a:cs typeface="Prompt"/>
              </a:rPr>
              <a:t>Acknowledgements</a:t>
            </a:r>
            <a:endParaRPr lang="en-US" sz="6000" b="1" u="none" strike="noStrike" baseline="30000" dirty="0">
              <a:latin typeface="Prompt"/>
              <a:cs typeface="Prompt"/>
            </a:endParaRPr>
          </a:p>
        </p:txBody>
      </p:sp>
      <p:sp>
        <p:nvSpPr>
          <p:cNvPr id="18" name="TextBox 17"/>
          <p:cNvSpPr txBox="1"/>
          <p:nvPr/>
        </p:nvSpPr>
        <p:spPr bwMode="auto">
          <a:xfrm>
            <a:off x="16354286" y="40313695"/>
            <a:ext cx="12428678" cy="1317027"/>
          </a:xfrm>
          <a:prstGeom prst="rect">
            <a:avLst/>
          </a:prstGeom>
          <a:noFill/>
        </p:spPr>
        <p:txBody>
          <a:bodyPr wrap="square" lIns="0" tIns="0" rIns="0" bIns="0" rtlCol="0">
            <a:spAutoFit/>
          </a:bodyPr>
          <a:lstStyle/>
          <a:p>
            <a:pPr algn="just">
              <a:lnSpc>
                <a:spcPts val="3500"/>
              </a:lnSpc>
              <a:defRPr/>
            </a:pPr>
            <a:r>
              <a:rPr lang="en-US" sz="2500" dirty="0">
                <a:solidFill>
                  <a:schemeClr val="tx1">
                    <a:lumMod val="95000"/>
                    <a:lumOff val="5000"/>
                  </a:schemeClr>
                </a:solidFill>
                <a:latin typeface="Open Sans"/>
                <a:ea typeface="Open Sans"/>
                <a:cs typeface="Open Sans"/>
              </a:rPr>
              <a:t>Dies </a:t>
            </a:r>
            <a:r>
              <a:rPr lang="en-US" sz="2500" dirty="0" err="1">
                <a:solidFill>
                  <a:schemeClr val="tx1">
                    <a:lumMod val="95000"/>
                    <a:lumOff val="5000"/>
                  </a:schemeClr>
                </a:solidFill>
                <a:latin typeface="Open Sans"/>
                <a:ea typeface="Open Sans"/>
                <a:cs typeface="Open Sans"/>
              </a:rPr>
              <a:t>ist</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ein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Typoblindtext</a:t>
            </a:r>
            <a:r>
              <a:rPr lang="en-US" sz="2500" dirty="0">
                <a:solidFill>
                  <a:schemeClr val="tx1">
                    <a:lumMod val="95000"/>
                    <a:lumOff val="5000"/>
                  </a:schemeClr>
                </a:solidFill>
                <a:latin typeface="Open Sans"/>
                <a:ea typeface="Open Sans"/>
                <a:cs typeface="Open Sans"/>
              </a:rPr>
              <a:t>. An </a:t>
            </a:r>
            <a:r>
              <a:rPr lang="en-US" sz="2500" dirty="0" err="1">
                <a:solidFill>
                  <a:schemeClr val="tx1">
                    <a:lumMod val="95000"/>
                    <a:lumOff val="5000"/>
                  </a:schemeClr>
                </a:solidFill>
                <a:latin typeface="Open Sans"/>
                <a:ea typeface="Open Sans"/>
                <a:cs typeface="Open Sans"/>
              </a:rPr>
              <a:t>ihm</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kann</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ob</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alle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Buchstaben</a:t>
            </a:r>
            <a:r>
              <a:rPr lang="en-US" sz="2500" dirty="0">
                <a:solidFill>
                  <a:schemeClr val="tx1">
                    <a:lumMod val="95000"/>
                    <a:lumOff val="5000"/>
                  </a:schemeClr>
                </a:solidFill>
                <a:latin typeface="Open Sans"/>
                <a:ea typeface="Open Sans"/>
                <a:cs typeface="Open Sans"/>
              </a:rPr>
              <a:t> da </a:t>
            </a:r>
            <a:r>
              <a:rPr lang="en-US" sz="2500" dirty="0" err="1">
                <a:solidFill>
                  <a:schemeClr val="tx1">
                    <a:lumMod val="95000"/>
                    <a:lumOff val="5000"/>
                  </a:schemeClr>
                </a:solidFill>
                <a:latin typeface="Open Sans"/>
                <a:ea typeface="Open Sans"/>
                <a:cs typeface="Open Sans"/>
              </a:rPr>
              <a:t>sind</a:t>
            </a:r>
            <a:r>
              <a:rPr lang="en-US" sz="2500" dirty="0">
                <a:solidFill>
                  <a:schemeClr val="tx1">
                    <a:lumMod val="95000"/>
                    <a:lumOff val="5000"/>
                  </a:schemeClr>
                </a:solidFill>
                <a:latin typeface="Open Sans"/>
                <a:ea typeface="Open Sans"/>
                <a:cs typeface="Open Sans"/>
              </a:rPr>
              <a:t> und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sie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aussehen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Manchmal</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benutzt</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Worte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Hamburgefonts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Rafgenduks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oder</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Handgloves</a:t>
            </a:r>
            <a:r>
              <a:rPr lang="en-US" sz="2500" dirty="0">
                <a:solidFill>
                  <a:schemeClr val="tx1">
                    <a:lumMod val="95000"/>
                    <a:lumOff val="5000"/>
                  </a:schemeClr>
                </a:solidFill>
                <a:latin typeface="Open Sans"/>
                <a:ea typeface="Open Sans"/>
                <a:cs typeface="Open Sans"/>
              </a:rPr>
              <a:t>, um </a:t>
            </a:r>
            <a:r>
              <a:rPr lang="en-US" sz="2500" dirty="0" err="1">
                <a:solidFill>
                  <a:schemeClr val="tx1">
                    <a:lumMod val="95000"/>
                    <a:lumOff val="5000"/>
                  </a:schemeClr>
                </a:solidFill>
                <a:latin typeface="Open Sans"/>
                <a:ea typeface="Open Sans"/>
                <a:cs typeface="Open Sans"/>
              </a:rPr>
              <a:t>Schriften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zu</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testen</a:t>
            </a:r>
            <a:r>
              <a:rPr lang="en-US" sz="2500" dirty="0">
                <a:solidFill>
                  <a:schemeClr val="tx1">
                    <a:lumMod val="95000"/>
                    <a:lumOff val="5000"/>
                  </a:schemeClr>
                </a:solidFill>
                <a:latin typeface="Open Sans"/>
                <a:ea typeface="Open Sans"/>
                <a:cs typeface="Open Sans"/>
              </a:rPr>
              <a:t>.</a:t>
            </a:r>
            <a:endParaRPr dirty="0"/>
          </a:p>
        </p:txBody>
      </p:sp>
      <p:sp>
        <p:nvSpPr>
          <p:cNvPr id="38" name="Rectangle 4"/>
          <p:cNvSpPr/>
          <p:nvPr/>
        </p:nvSpPr>
        <p:spPr bwMode="auto">
          <a:xfrm>
            <a:off x="757806" y="13107451"/>
            <a:ext cx="13947207" cy="10053959"/>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TextBox 11"/>
          <p:cNvSpPr txBox="1"/>
          <p:nvPr/>
        </p:nvSpPr>
        <p:spPr bwMode="auto">
          <a:xfrm>
            <a:off x="1492251" y="13763088"/>
            <a:ext cx="12163658"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Two</a:t>
            </a:r>
            <a:endParaRPr/>
          </a:p>
        </p:txBody>
      </p:sp>
      <p:sp>
        <p:nvSpPr>
          <p:cNvPr id="42" name="TextBox 13"/>
          <p:cNvSpPr txBox="1"/>
          <p:nvPr/>
        </p:nvSpPr>
        <p:spPr bwMode="auto">
          <a:xfrm>
            <a:off x="1542947" y="14875652"/>
            <a:ext cx="1240641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34" name="TextBox 91"/>
          <p:cNvSpPr txBox="1"/>
          <p:nvPr/>
        </p:nvSpPr>
        <p:spPr bwMode="auto">
          <a:xfrm>
            <a:off x="9727974" y="17924337"/>
            <a:ext cx="4221389" cy="3095912"/>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Lorem ipsum dolor sit amet, consetetur sadipscing elitr, sed diam nonumy eirmod tempor invidunt ut labore et dolore magna aliquyam erat, sed diam voluptua. At vero eos et accusam et justo duo dolores et ea rebum.</a:t>
            </a:r>
            <a:endParaRPr/>
          </a:p>
        </p:txBody>
      </p:sp>
      <p:sp>
        <p:nvSpPr>
          <p:cNvPr id="54" name="Rectangle 4"/>
          <p:cNvSpPr/>
          <p:nvPr/>
        </p:nvSpPr>
        <p:spPr bwMode="auto">
          <a:xfrm>
            <a:off x="15591405" y="7740599"/>
            <a:ext cx="13947207" cy="15451291"/>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5" name="TextBox 11"/>
          <p:cNvSpPr txBox="1"/>
          <p:nvPr/>
        </p:nvSpPr>
        <p:spPr bwMode="auto">
          <a:xfrm>
            <a:off x="16354286" y="8000699"/>
            <a:ext cx="12169775" cy="769441"/>
          </a:xfrm>
          <a:prstGeom prst="rect">
            <a:avLst/>
          </a:prstGeom>
          <a:noFill/>
        </p:spPr>
        <p:txBody>
          <a:bodyPr wrap="square" lIns="0" tIns="0" rIns="0" bIns="0" rtlCol="0" anchor="ctr" anchorCtr="0">
            <a:spAutoFit/>
          </a:bodyPr>
          <a:lstStyle/>
          <a:p>
            <a:pPr>
              <a:defRPr/>
            </a:pPr>
            <a:r>
              <a:rPr lang="en-US" sz="5000" b="1" dirty="0">
                <a:solidFill>
                  <a:srgbClr val="1A8AB9"/>
                </a:solidFill>
                <a:latin typeface="Prompt"/>
                <a:cs typeface="Prompt"/>
              </a:rPr>
              <a:t>Info Box Three</a:t>
            </a:r>
            <a:endParaRPr dirty="0"/>
          </a:p>
        </p:txBody>
      </p:sp>
      <p:sp>
        <p:nvSpPr>
          <p:cNvPr id="56" name="TextBox 13"/>
          <p:cNvSpPr txBox="1"/>
          <p:nvPr/>
        </p:nvSpPr>
        <p:spPr bwMode="auto">
          <a:xfrm>
            <a:off x="16354287" y="9393004"/>
            <a:ext cx="1242867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pic>
        <p:nvPicPr>
          <p:cNvPr id="60" name="Content Placeholder 3"/>
          <p:cNvPicPr>
            <a:picLocks noChangeAspect="1"/>
          </p:cNvPicPr>
          <p:nvPr/>
        </p:nvPicPr>
        <p:blipFill>
          <a:blip r:embed="rId3"/>
          <a:stretch/>
        </p:blipFill>
        <p:spPr bwMode="auto">
          <a:xfrm>
            <a:off x="23205094" y="12554664"/>
            <a:ext cx="5433408" cy="2992828"/>
          </a:xfrm>
          <a:prstGeom prst="rect">
            <a:avLst/>
          </a:prstGeom>
        </p:spPr>
      </p:pic>
      <p:sp>
        <p:nvSpPr>
          <p:cNvPr id="61" name="TextBox 13"/>
          <p:cNvSpPr txBox="1"/>
          <p:nvPr/>
        </p:nvSpPr>
        <p:spPr bwMode="auto">
          <a:xfrm>
            <a:off x="16325850" y="12579699"/>
            <a:ext cx="6310820" cy="4455643"/>
          </a:xfrm>
          <a:prstGeom prst="rect">
            <a:avLst/>
          </a:prstGeom>
          <a:noFill/>
        </p:spPr>
        <p:txBody>
          <a:bodyPr wrap="square" lIns="0" tIns="0" rIns="0" bIns="0" rtlCol="0">
            <a:spAutoFit/>
          </a:bodyPr>
          <a:lstStyle/>
          <a:p>
            <a:pPr>
              <a:lnSpc>
                <a:spcPts val="3500"/>
              </a:lnSpc>
              <a:defRPr/>
            </a:pPr>
            <a:r>
              <a:rPr lang="en-US" sz="3200" b="1">
                <a:solidFill>
                  <a:srgbClr val="003160"/>
                </a:solidFill>
                <a:latin typeface="Open Sans"/>
                <a:ea typeface="Open Sans"/>
                <a:cs typeface="Open Sans"/>
              </a:rPr>
              <a:t>Subtitle</a:t>
            </a:r>
            <a:endParaRPr/>
          </a:p>
          <a:p>
            <a:pPr>
              <a:lnSpc>
                <a:spcPts val="3500"/>
              </a:lnSpc>
              <a:defRPr/>
            </a:pPr>
            <a:r>
              <a:rPr lang="en-US" sz="2400">
                <a:solidFill>
                  <a:schemeClr val="tx1">
                    <a:lumMod val="95000"/>
                    <a:lumOff val="5000"/>
                  </a:schemeClr>
                </a:solidFill>
                <a:latin typeface="Open Sans"/>
                <a:ea typeface="Open Sans"/>
                <a:cs typeface="Open Sans"/>
              </a:rPr>
              <a:t>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a:t>
            </a:r>
            <a:endParaRPr/>
          </a:p>
        </p:txBody>
      </p:sp>
      <p:sp>
        <p:nvSpPr>
          <p:cNvPr id="62" name="TextBox 13"/>
          <p:cNvSpPr txBox="1"/>
          <p:nvPr/>
        </p:nvSpPr>
        <p:spPr bwMode="auto">
          <a:xfrm>
            <a:off x="16325851" y="17930675"/>
            <a:ext cx="12457112" cy="4547976"/>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a:t>
            </a:r>
            <a:endParaRPr/>
          </a:p>
        </p:txBody>
      </p:sp>
      <p:sp>
        <p:nvSpPr>
          <p:cNvPr id="79" name="TextBox 13"/>
          <p:cNvSpPr txBox="1"/>
          <p:nvPr/>
        </p:nvSpPr>
        <p:spPr bwMode="auto">
          <a:xfrm>
            <a:off x="23205094" y="15595744"/>
            <a:ext cx="5527172" cy="1300549"/>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82" name="TextBox 3"/>
          <p:cNvSpPr txBox="1"/>
          <p:nvPr/>
        </p:nvSpPr>
        <p:spPr bwMode="auto">
          <a:xfrm>
            <a:off x="1492249" y="24176045"/>
            <a:ext cx="16923766" cy="769441"/>
          </a:xfrm>
          <a:prstGeom prst="rect">
            <a:avLst/>
          </a:prstGeom>
          <a:noFill/>
        </p:spPr>
        <p:txBody>
          <a:bodyPr wrap="square" lIns="0" tIns="0" rIns="0" bIns="0" rtlCol="0" anchor="ctr" anchorCtr="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r>
              <a:rPr lang="en-US" sz="5000" b="1">
                <a:solidFill>
                  <a:srgbClr val="1A8AB9"/>
                </a:solidFill>
                <a:latin typeface="Prompt"/>
                <a:cs typeface="Prompt"/>
              </a:rPr>
              <a:t>Space for side notes or additional charts, diagrams… </a:t>
            </a:r>
            <a:endParaRPr/>
          </a:p>
        </p:txBody>
      </p:sp>
      <p:sp>
        <p:nvSpPr>
          <p:cNvPr id="83" name="TextBox 5"/>
          <p:cNvSpPr txBox="1"/>
          <p:nvPr/>
        </p:nvSpPr>
        <p:spPr bwMode="auto">
          <a:xfrm>
            <a:off x="1492249" y="25150409"/>
            <a:ext cx="27238197" cy="1795363"/>
          </a:xfrm>
          <a:prstGeom prst="rect">
            <a:avLst/>
          </a:prstGeom>
          <a:noFill/>
        </p:spPr>
        <p:txBody>
          <a:bodyPr wrap="square" lIns="0" tIns="0" rIns="0" bIns="0" numCol="2" spcCol="1008000" rtlCol="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a:t>
            </a:r>
            <a:endParaRPr/>
          </a:p>
        </p:txBody>
      </p:sp>
      <p:sp>
        <p:nvSpPr>
          <p:cNvPr id="86" name="Rectangle 4"/>
          <p:cNvSpPr/>
          <p:nvPr/>
        </p:nvSpPr>
        <p:spPr bwMode="auto">
          <a:xfrm>
            <a:off x="768505" y="27815693"/>
            <a:ext cx="13936507" cy="1425305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7" name="TextBox 11"/>
          <p:cNvSpPr txBox="1"/>
          <p:nvPr/>
        </p:nvSpPr>
        <p:spPr bwMode="auto">
          <a:xfrm>
            <a:off x="1492251" y="28440849"/>
            <a:ext cx="7555792"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88" name="TextBox 13"/>
          <p:cNvSpPr txBox="1"/>
          <p:nvPr/>
        </p:nvSpPr>
        <p:spPr bwMode="auto">
          <a:xfrm>
            <a:off x="1492250" y="29553413"/>
            <a:ext cx="12457113"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91" name="TextBox 13"/>
          <p:cNvSpPr txBox="1"/>
          <p:nvPr/>
        </p:nvSpPr>
        <p:spPr bwMode="auto">
          <a:xfrm>
            <a:off x="1492250" y="37660617"/>
            <a:ext cx="12457113" cy="1762598"/>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a:t>
            </a:r>
            <a:endParaRPr/>
          </a:p>
        </p:txBody>
      </p:sp>
      <p:sp>
        <p:nvSpPr>
          <p:cNvPr id="92" name="TextBox 13"/>
          <p:cNvSpPr txBox="1"/>
          <p:nvPr/>
        </p:nvSpPr>
        <p:spPr bwMode="auto">
          <a:xfrm>
            <a:off x="1492250" y="35780955"/>
            <a:ext cx="12457113"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pic>
        <p:nvPicPr>
          <p:cNvPr id="68" name="Graphic 11"/>
          <p:cNvPicPr>
            <a:picLocks noChangeAspect="1"/>
          </p:cNvPicPr>
          <p:nvPr/>
        </p:nvPicPr>
        <p:blipFill>
          <a:blip r:embed="rId4"/>
          <a:srcRect t="24182" r="6152" b="12906"/>
          <a:stretch/>
        </p:blipFill>
        <p:spPr bwMode="auto">
          <a:xfrm>
            <a:off x="1994866" y="32219090"/>
            <a:ext cx="4809024" cy="3223744"/>
          </a:xfrm>
          <a:prstGeom prst="rect">
            <a:avLst/>
          </a:prstGeom>
        </p:spPr>
      </p:pic>
      <p:pic>
        <p:nvPicPr>
          <p:cNvPr id="69" name="Graphic 11"/>
          <p:cNvPicPr>
            <a:picLocks noChangeAspect="1"/>
          </p:cNvPicPr>
          <p:nvPr/>
        </p:nvPicPr>
        <p:blipFill>
          <a:blip r:embed="rId4"/>
          <a:srcRect t="24182" r="6152" b="12906"/>
          <a:stretch/>
        </p:blipFill>
        <p:spPr bwMode="auto">
          <a:xfrm>
            <a:off x="8293868" y="32219090"/>
            <a:ext cx="4809024" cy="3223744"/>
          </a:xfrm>
          <a:prstGeom prst="rect">
            <a:avLst/>
          </a:prstGeom>
        </p:spPr>
      </p:pic>
      <mc:AlternateContent xmlns:mc="http://schemas.openxmlformats.org/markup-compatibility/2006" xmlns:a14="http://schemas.microsoft.com/office/drawing/2010/main">
        <mc:Choice Requires="a14">
          <p:sp>
            <p:nvSpPr>
              <p:cNvPr id="72" name="TextBox 78"/>
              <p:cNvSpPr txBox="1"/>
              <p:nvPr/>
            </p:nvSpPr>
            <p:spPr bwMode="auto">
              <a:xfrm>
                <a:off x="2404613" y="40172820"/>
                <a:ext cx="10387459" cy="932756"/>
              </a:xfrm>
              <a:prstGeom prst="rect">
                <a:avLst/>
              </a:prstGeom>
              <a:noFill/>
              <a:ln>
                <a:noFill/>
              </a:ln>
            </p:spPr>
            <p:txBody>
              <a:bodyPr wrap="none" lIns="0" tIns="0" rIns="0" bIns="0" rtlCol="0">
                <a:spAutoFit/>
              </a:bodyPr>
              <a:lstStyle/>
              <a:p>
                <a:pPr>
                  <a:defRPr/>
                </a:pPr>
                <mc:AlternateContent>
                  <mc:Choice Requires="a14">
                    <a14:m>
                      <m:oMathPara xmlns:m="http://schemas.openxmlformats.org/officeDocument/2006/math">
                        <m:oMathParaPr>
                          <m:jc m:val="centerGroup"/>
                        </m:oMathParaPr>
                        <m:oMath xmlns:m="http://schemas.openxmlformats.org/officeDocument/2006/math">
                          <m:r>
                            <a:rPr lang="en-US" sz="2000" b="0" i="1">
                              <a:solidFill>
                                <a:schemeClr val="tx1"/>
                              </a:solidFill>
                              <a:latin typeface="Cambria Math"/>
                            </a:rPr>
                            <m:t>𝐻</m:t>
                          </m:r>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a:rPr lang="el-GR" sz="2000" b="0" i="1">
                                  <a:solidFill>
                                    <a:schemeClr val="tx1"/>
                                  </a:solidFill>
                                  <a:latin typeface="Cambria Math"/>
                                </a:rPr>
                                <m:t>𝑘</m:t>
                              </m:r>
                              <m:r>
                                <a:rPr lang="el-GR" sz="2000" b="0" i="1">
                                  <a:solidFill>
                                    <a:schemeClr val="tx1"/>
                                  </a:solidFill>
                                  <a:latin typeface="Cambria Math"/>
                                </a:rPr>
                                <m:t>∈{1,2,</m:t>
                              </m:r>
                              <m:r>
                                <a:rPr lang="en-US" sz="2000" b="0" i="1">
                                  <a:solidFill>
                                    <a:schemeClr val="tx1"/>
                                  </a:solidFill>
                                  <a:latin typeface="Cambria Math"/>
                                </a:rPr>
                                <m:t>𝑐</m:t>
                              </m:r>
                              <m:r>
                                <a:rPr lang="en-US" sz="2000" b="0" i="1">
                                  <a:solidFill>
                                    <a:schemeClr val="tx1"/>
                                  </a:solidFill>
                                  <a:latin typeface="Cambria Math"/>
                                </a:rPr>
                                <m:t>}</m:t>
                              </m:r>
                            </m:sub>
                            <m:sup/>
                            <m:e>
                              <m:d>
                                <m:dPr>
                                  <m:begChr m:val="["/>
                                  <m:endChr m:val="]"/>
                                  <m:ctrlPr>
                                    <a:rPr lang="el-GR" sz="2000" i="1">
                                      <a:solidFill>
                                        <a:schemeClr val="tx1"/>
                                      </a:solidFill>
                                      <a:latin typeface="Cambria Math" panose="02040503050406030204" pitchFamily="18" charset="0"/>
                                      <a:ea typeface="Cambria Math"/>
                                      <a:cs typeface="Cambria Math"/>
                                    </a:rPr>
                                  </m:ctrlPr>
                                </m:dPr>
                                <m:e>
                                  <m:sSub>
                                    <m:sSubPr>
                                      <m:ctrlPr>
                                        <a:rPr lang="el-GR" sz="2000" i="1">
                                          <a:solidFill>
                                            <a:schemeClr val="tx1"/>
                                          </a:solidFill>
                                          <a:latin typeface="Cambria Math" panose="02040503050406030204" pitchFamily="18" charset="0"/>
                                          <a:ea typeface="Cambria Math"/>
                                          <a:cs typeface="Cambria Math"/>
                                        </a:rPr>
                                      </m:ctrlPr>
                                    </m:sSubPr>
                                    <m:e>
                                      <m:r>
                                        <a:rPr lang="el-GR" sz="2000" b="0" i="1">
                                          <a:solidFill>
                                            <a:schemeClr val="tx1"/>
                                          </a:solidFill>
                                          <a:latin typeface="Cambria Math"/>
                                        </a:rPr>
                                        <m:t>𝜔</m:t>
                                      </m:r>
                                    </m:e>
                                    <m:sub>
                                      <m:r>
                                        <a:rPr lang="el-GR" sz="2000" b="0" i="1">
                                          <a:solidFill>
                                            <a:schemeClr val="tx1"/>
                                          </a:solidFill>
                                          <a:latin typeface="Cambria Math"/>
                                        </a:rPr>
                                        <m:t>𝑘</m:t>
                                      </m:r>
                                    </m:sub>
                                  </m:sSub>
                                  <m:r>
                                    <a:rPr lang="en-US" sz="2000" b="0" i="1">
                                      <a:solidFill>
                                        <a:schemeClr val="tx1"/>
                                      </a:solidFill>
                                      <a:latin typeface="Cambria Math"/>
                                    </a:rPr>
                                    <m:t>+</m:t>
                                  </m:r>
                                  <m:f>
                                    <m:fPr>
                                      <m:ctrlPr>
                                        <a:rPr lang="en-US" sz="2000" i="1">
                                          <a:solidFill>
                                            <a:schemeClr val="tx1"/>
                                          </a:solidFill>
                                          <a:latin typeface="Cambria Math" panose="02040503050406030204" pitchFamily="18" charset="0"/>
                                          <a:ea typeface="Cambria Math"/>
                                          <a:cs typeface="Cambria Math"/>
                                        </a:rPr>
                                      </m:ctrlPr>
                                    </m:fPr>
                                    <m:num>
                                      <m:r>
                                        <a:rPr lang="en-US" sz="2000" b="0" i="1">
                                          <a:solidFill>
                                            <a:schemeClr val="tx1"/>
                                          </a:solidFill>
                                          <a:latin typeface="Cambria Math"/>
                                        </a:rPr>
                                        <m:t>𝐸</m:t>
                                      </m:r>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𝑐</m:t>
                                          </m:r>
                                        </m:e>
                                        <m:sub>
                                          <m:r>
                                            <a:rPr lang="en-US" sz="2000" b="0" i="1">
                                              <a:solidFill>
                                                <a:schemeClr val="tx1"/>
                                              </a:solidFill>
                                              <a:latin typeface="Cambria Math"/>
                                            </a:rPr>
                                            <m:t>𝑘</m:t>
                                          </m:r>
                                        </m:sub>
                                      </m:sSub>
                                    </m:num>
                                    <m:den>
                                      <m:r>
                                        <a:rPr lang="en-US" sz="2000" b="0" i="1">
                                          <a:solidFill>
                                            <a:schemeClr val="tx1"/>
                                          </a:solidFill>
                                          <a:latin typeface="Cambria Math"/>
                                        </a:rPr>
                                        <m:t>2</m:t>
                                      </m:r>
                                    </m:den>
                                  </m:f>
                                  <m:r>
                                    <a:rPr lang="en-US" sz="2000" b="0" i="1">
                                      <a:solidFill>
                                        <a:schemeClr val="tx1"/>
                                      </a:solidFill>
                                      <a:latin typeface="Cambria Math"/>
                                    </a:rPr>
                                    <m:t>(1−</m:t>
                                  </m:r>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r>
                                    <a:rPr lang="en-US" sz="2000" b="0" i="1">
                                      <a:solidFill>
                                        <a:schemeClr val="tx1"/>
                                      </a:solidFill>
                                      <a:latin typeface="Cambria Math"/>
                                    </a:rPr>
                                    <m:t> )</m:t>
                                  </m:r>
                                </m:e>
                              </m:d>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e>
                          </m:nary>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m:rPr>
                                  <m:brk m:alnAt="23"/>
                                </m:rPr>
                                <a:rPr lang="en-US" sz="2000" b="0" i="1">
                                  <a:solidFill>
                                    <a:schemeClr val="tx1"/>
                                  </a:solidFill>
                                  <a:latin typeface="Cambria Math"/>
                                </a:rPr>
                                <m:t>𝑗</m:t>
                              </m:r>
                              <m:r>
                                <a:rPr lang="en-US" sz="2000" b="0" i="1">
                                  <a:solidFill>
                                    <a:schemeClr val="tx1"/>
                                  </a:solidFill>
                                  <a:latin typeface="Cambria Math"/>
                                </a:rPr>
                                <m:t>=1</m:t>
                              </m:r>
                            </m:sub>
                            <m:sup>
                              <m:r>
                                <a:rPr lang="en-US" sz="2000" b="0" i="1">
                                  <a:solidFill>
                                    <a:schemeClr val="tx1"/>
                                  </a:solidFill>
                                  <a:latin typeface="Cambria Math"/>
                                </a:rPr>
                                <m:t>2</m:t>
                              </m:r>
                            </m:sup>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𝑔</m:t>
                                  </m:r>
                                </m:e>
                                <m:sub>
                                  <m:r>
                                    <a:rPr lang="en-US" sz="2000" b="0" i="1">
                                      <a:solidFill>
                                        <a:schemeClr val="tx1"/>
                                      </a:solidFill>
                                      <a:latin typeface="Cambria Math"/>
                                    </a:rPr>
                                    <m:t>𝑗𝑐</m:t>
                                  </m:r>
                                </m:sub>
                              </m:sSub>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𝑗</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𝑗</m:t>
                                  </m:r>
                                </m:sub>
                                <m:sup>
                                  <m:r>
                                    <a:rPr lang="en-US" sz="2000" b="0" i="1">
                                      <a:solidFill>
                                        <a:schemeClr val="tx1"/>
                                      </a:solidFill>
                                      <a:latin typeface="Cambria Math"/>
                                    </a:rPr>
                                    <m:t>†</m:t>
                                  </m:r>
                                </m:sup>
                              </m:sSubSup>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𝑐</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𝑐</m:t>
                                  </m:r>
                                </m:sub>
                                <m:sup>
                                  <m:r>
                                    <a:rPr lang="en-US" sz="2000" b="0" i="1">
                                      <a:solidFill>
                                        <a:schemeClr val="tx1"/>
                                      </a:solidFill>
                                      <a:latin typeface="Cambria Math"/>
                                    </a:rPr>
                                    <m:t>†</m:t>
                                  </m:r>
                                </m:sup>
                              </m:sSubSup>
                              <m:r>
                                <a:rPr lang="en-US" sz="2000" b="0" i="1">
                                  <a:solidFill>
                                    <a:schemeClr val="tx1"/>
                                  </a:solidFill>
                                  <a:latin typeface="Cambria Math"/>
                                </a:rPr>
                                <m:t>)</m:t>
                              </m:r>
                            </m:e>
                          </m:nary>
                          <m:r>
                            <a:rPr lang="en-US" sz="2000" b="0" i="1">
                              <a:solidFill>
                                <a:schemeClr val="tx1"/>
                              </a:solidFill>
                              <a:latin typeface="Cambria Math"/>
                            </a:rPr>
                            <m:t>+</m:t>
                          </m:r>
                          <m:sSub>
                            <m:sSubPr>
                              <m:ctrlPr>
                                <a:rPr lang="en-US" sz="2000" i="1">
                                  <a:latin typeface="Cambria Math" panose="02040503050406030204" pitchFamily="18" charset="0"/>
                                  <a:ea typeface="Cambria Math"/>
                                  <a:cs typeface="Cambria Math"/>
                                </a:rPr>
                              </m:ctrlPr>
                            </m:sSubPr>
                            <m:e>
                              <m:r>
                                <a:rPr lang="en-US" sz="2000" i="1">
                                  <a:latin typeface="Cambria Math"/>
                                </a:rPr>
                                <m:t>𝑔</m:t>
                              </m:r>
                            </m:e>
                            <m:sub>
                              <m:r>
                                <a:rPr lang="en-US" sz="2000" b="0" i="1">
                                  <a:latin typeface="Cambria Math"/>
                                </a:rPr>
                                <m:t>12</m:t>
                              </m:r>
                            </m:sub>
                          </m:sSub>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1</m:t>
                                  </m:r>
                                </m:sub>
                              </m:sSub>
                              <m:r>
                                <a:rPr lang="en-US" sz="2000" i="1">
                                  <a:latin typeface="Cambria Math"/>
                                </a:rPr>
                                <m:t>+</m:t>
                              </m:r>
                              <m:r>
                                <a:rPr lang="en-US" sz="2000" i="1">
                                  <a:latin typeface="Cambria Math"/>
                                </a:rPr>
                                <m:t>𝑎</m:t>
                              </m:r>
                            </m:e>
                            <m:sub>
                              <m:r>
                                <a:rPr lang="en-US" sz="2000" b="0" i="1">
                                  <a:latin typeface="Cambria Math"/>
                                </a:rPr>
                                <m:t>1</m:t>
                              </m:r>
                            </m:sub>
                            <m:sup>
                              <m:r>
                                <a:rPr lang="en-US" sz="2000" i="1">
                                  <a:latin typeface="Cambria Math"/>
                                </a:rPr>
                                <m:t>†</m:t>
                              </m:r>
                            </m:sup>
                          </m:sSubSup>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2</m:t>
                                  </m:r>
                                </m:sub>
                              </m:sSub>
                              <m:r>
                                <a:rPr lang="en-US" sz="2000" i="1">
                                  <a:latin typeface="Cambria Math"/>
                                </a:rPr>
                                <m:t>+</m:t>
                              </m:r>
                              <m:r>
                                <a:rPr lang="en-US" sz="2000" i="1">
                                  <a:latin typeface="Cambria Math"/>
                                </a:rPr>
                                <m:t>𝑎</m:t>
                              </m:r>
                            </m:e>
                            <m:sub>
                              <m:r>
                                <a:rPr lang="en-US" sz="2000" b="0" i="1">
                                  <a:latin typeface="Cambria Math"/>
                                </a:rPr>
                                <m:t>2</m:t>
                              </m:r>
                            </m:sub>
                            <m:sup>
                              <m:r>
                                <a:rPr lang="en-US" sz="2000" i="1">
                                  <a:latin typeface="Cambria Math"/>
                                </a:rPr>
                                <m:t>†</m:t>
                              </m:r>
                            </m:sup>
                          </m:sSubSup>
                          <m:r>
                            <a:rPr lang="en-US" sz="2000" i="1">
                              <a:latin typeface="Cambria Math"/>
                            </a:rPr>
                            <m:t>)</m:t>
                          </m:r>
                        </m:oMath>
                      </m:oMathPara>
                    </a14:m>
                  </mc:Choice>
                  <mc:Fallback xmlns:m="http://schemas.openxmlformats.org/officeDocument/2006/math" xmlns:w="http://schemas.openxmlformats.org/wordprocessingml/2006/main" xmlns=""/>
                </mc:AlternateContent>
                <a:endParaRPr lang="en-US" sz="2000" i="1"/>
              </a:p>
            </p:txBody>
          </p:sp>
        </mc:Choice>
        <mc:Fallback xmlns="">
          <p:sp>
            <p:nvSpPr>
              <p:cNvPr id="72" name="TextBox 78"/>
              <p:cNvSpPr txBox="1">
                <a:spLocks noRot="1" noChangeAspect="1" noMove="1" noResize="1" noEditPoints="1" noAdjustHandles="1" noChangeArrowheads="1" noChangeShapeType="1" noTextEdit="1"/>
              </p:cNvSpPr>
              <p:nvPr/>
            </p:nvSpPr>
            <p:spPr bwMode="auto">
              <a:xfrm>
                <a:off x="2404613" y="40172820"/>
                <a:ext cx="10387459" cy="932756"/>
              </a:xfrm>
              <a:prstGeom prst="rect">
                <a:avLst/>
              </a:prstGeom>
              <a:blipFill>
                <a:blip r:embed="rId5"/>
                <a:stretch>
                  <a:fillRect/>
                </a:stretch>
              </a:blipFill>
              <a:ln>
                <a:noFill/>
              </a:ln>
            </p:spPr>
            <p:txBody>
              <a:bodyPr/>
              <a:lstStyle/>
              <a:p>
                <a:r>
                  <a:rPr lang="en-US">
                    <a:noFill/>
                  </a:rPr>
                  <a:t> </a:t>
                </a:r>
              </a:p>
            </p:txBody>
          </p:sp>
        </mc:Fallback>
      </mc:AlternateContent>
      <p:sp>
        <p:nvSpPr>
          <p:cNvPr id="93" name="Rectangle 4"/>
          <p:cNvSpPr/>
          <p:nvPr/>
        </p:nvSpPr>
        <p:spPr bwMode="auto">
          <a:xfrm>
            <a:off x="15602106" y="27815693"/>
            <a:ext cx="13936507" cy="1064734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4" name="TextBox 11"/>
          <p:cNvSpPr txBox="1"/>
          <p:nvPr/>
        </p:nvSpPr>
        <p:spPr bwMode="auto">
          <a:xfrm>
            <a:off x="16325850" y="28440849"/>
            <a:ext cx="7796729"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95" name="TextBox 13"/>
          <p:cNvSpPr txBox="1"/>
          <p:nvPr/>
        </p:nvSpPr>
        <p:spPr bwMode="auto">
          <a:xfrm>
            <a:off x="16325850" y="29553413"/>
            <a:ext cx="12404596" cy="2752613"/>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The quick brown fox jumps over the lazy old dog. Oft werden in Typoblindtexte auch fremdsprachige Satzteile eingebaut (AVAIL® and Wefox™ are testing aussi la Kerning), um die Wirkung in anderen Sprachen zu testen. Ein wichtiges aber schwierig zu integrierendes Feld sind OpenType-Funktionalitäten. Je nach Software und Voreinstellungen können eingebaute Kapitälchen, Kerning oder Ligaturen (sehr pfiffig) nicht richtig dargestellt werden.</a:t>
            </a:r>
            <a:endParaRPr/>
          </a:p>
        </p:txBody>
      </p:sp>
      <p:pic>
        <p:nvPicPr>
          <p:cNvPr id="77" name="Graphic 14"/>
          <p:cNvPicPr>
            <a:picLocks noChangeAspect="1"/>
          </p:cNvPicPr>
          <p:nvPr/>
        </p:nvPicPr>
        <p:blipFill>
          <a:blip r:embed="rId6"/>
          <a:srcRect t="3164" r="2736" b="3537"/>
          <a:stretch/>
        </p:blipFill>
        <p:spPr bwMode="auto">
          <a:xfrm>
            <a:off x="16613188" y="32702240"/>
            <a:ext cx="5874277" cy="4071542"/>
          </a:xfrm>
          <a:prstGeom prst="rect">
            <a:avLst/>
          </a:prstGeom>
        </p:spPr>
      </p:pic>
      <p:sp>
        <p:nvSpPr>
          <p:cNvPr id="96" name="TextBox 13"/>
          <p:cNvSpPr txBox="1"/>
          <p:nvPr/>
        </p:nvSpPr>
        <p:spPr bwMode="auto">
          <a:xfrm>
            <a:off x="16354286" y="37004162"/>
            <a:ext cx="12404596"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98" name="Rechteck 97"/>
          <p:cNvSpPr/>
          <p:nvPr/>
        </p:nvSpPr>
        <p:spPr bwMode="auto">
          <a:xfrm>
            <a:off x="1492250" y="17941651"/>
            <a:ext cx="7532418" cy="4477077"/>
          </a:xfrm>
          <a:prstGeom prst="rect">
            <a:avLst/>
          </a:prstGeom>
          <a:solidFill>
            <a:srgbClr val="1A8A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Untertitel 2"/>
          <p:cNvSpPr txBox="1"/>
          <p:nvPr/>
        </p:nvSpPr>
        <p:spPr bwMode="auto">
          <a:xfrm>
            <a:off x="1492250" y="1391157"/>
            <a:ext cx="27240015"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3500" b="1" dirty="0">
                <a:solidFill>
                  <a:srgbClr val="FFFFFF"/>
                </a:solidFill>
                <a:latin typeface="Open Sans SemiBold"/>
                <a:ea typeface="Open Sans SemiBold"/>
                <a:cs typeface="Open Sans SemiBold"/>
              </a:rPr>
              <a:t>Doctoral fellow</a:t>
            </a:r>
            <a:endParaRPr lang="de-DE" sz="3500" b="1" dirty="0">
              <a:solidFill>
                <a:srgbClr val="FFFFFF"/>
              </a:solidFill>
              <a:latin typeface="Open Sans SemiBold"/>
              <a:ea typeface="Open Sans SemiBold"/>
              <a:cs typeface="Open Sans SemiBo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Arial"/>
        <a:cs typeface="Arial"/>
      </a:majorFont>
      <a:minorFont>
        <a:latin typeface="Calibri"/>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944</Words>
  <Application>Microsoft Office PowerPoint</Application>
  <DocSecurity>0</DocSecurity>
  <PresentationFormat>Benutzerdefiniert</PresentationFormat>
  <Paragraphs>31</Paragraphs>
  <Slides>1</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vt:i4>
      </vt:variant>
    </vt:vector>
  </HeadingPairs>
  <TitlesOfParts>
    <vt:vector size="10" baseType="lpstr">
      <vt:lpstr>Arial</vt:lpstr>
      <vt:lpstr>Calibri</vt:lpstr>
      <vt:lpstr>Calibri Light</vt:lpstr>
      <vt:lpstr>Cambria Math</vt:lpstr>
      <vt:lpstr>Open Sans</vt:lpstr>
      <vt:lpstr>Open Sans Medium</vt:lpstr>
      <vt:lpstr>Open Sans SemiBold</vt:lpstr>
      <vt:lpstr>Prompt</vt:lpstr>
      <vt:lpstr>Office Theme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Fesquet, Florian</dc:creator>
  <cp:keywords/>
  <dc:description/>
  <cp:lastModifiedBy>Lenz Andrea</cp:lastModifiedBy>
  <cp:revision>534</cp:revision>
  <dcterms:created xsi:type="dcterms:W3CDTF">2020-06-19T16:35:50Z</dcterms:created>
  <dcterms:modified xsi:type="dcterms:W3CDTF">2024-08-22T12:44:28Z</dcterms:modified>
  <cp:category/>
  <dc:identifier/>
  <cp:contentStatus/>
  <dc:language/>
  <cp:version/>
</cp:coreProperties>
</file>